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1F6AEA1-4924-4213-84D9-454D660A4E24}" v="2" dt="2026-06-19T21:13:50.7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91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k! User" userId="a85f237a5c91ced5" providerId="LiveId" clId="{BBFD6E4F-FED2-4130-868A-D290225815A0}"/>
    <pc:docChg chg="custSel modSld">
      <pc:chgData name="MAk! User" userId="a85f237a5c91ced5" providerId="LiveId" clId="{BBFD6E4F-FED2-4130-868A-D290225815A0}" dt="2026-06-19T21:14:03.565" v="28" actId="113"/>
      <pc:docMkLst>
        <pc:docMk/>
      </pc:docMkLst>
      <pc:sldChg chg="addSp delSp modSp mod">
        <pc:chgData name="MAk! User" userId="a85f237a5c91ced5" providerId="LiveId" clId="{BBFD6E4F-FED2-4130-868A-D290225815A0}" dt="2026-06-19T21:14:03.565" v="28" actId="113"/>
        <pc:sldMkLst>
          <pc:docMk/>
          <pc:sldMk cId="1015828371" sldId="256"/>
        </pc:sldMkLst>
        <pc:spChg chg="mod">
          <ac:chgData name="MAk! User" userId="a85f237a5c91ced5" providerId="LiveId" clId="{BBFD6E4F-FED2-4130-868A-D290225815A0}" dt="2026-06-19T21:13:42.662" v="1" actId="1076"/>
          <ac:spMkLst>
            <pc:docMk/>
            <pc:sldMk cId="1015828371" sldId="256"/>
            <ac:spMk id="3" creationId="{CDE3EABA-ACD7-FC67-275F-B6415E3C6B28}"/>
          </ac:spMkLst>
        </pc:spChg>
        <pc:spChg chg="add mod">
          <ac:chgData name="MAk! User" userId="a85f237a5c91ced5" providerId="LiveId" clId="{BBFD6E4F-FED2-4130-868A-D290225815A0}" dt="2026-06-19T21:14:03.565" v="28" actId="113"/>
          <ac:spMkLst>
            <pc:docMk/>
            <pc:sldMk cId="1015828371" sldId="256"/>
            <ac:spMk id="4" creationId="{35BED270-657C-1E88-BB25-DC91B1641D07}"/>
          </ac:spMkLst>
        </pc:spChg>
        <pc:spChg chg="del">
          <ac:chgData name="MAk! User" userId="a85f237a5c91ced5" providerId="LiveId" clId="{BBFD6E4F-FED2-4130-868A-D290225815A0}" dt="2026-06-19T21:12:18.901" v="0" actId="478"/>
          <ac:spMkLst>
            <pc:docMk/>
            <pc:sldMk cId="1015828371" sldId="256"/>
            <ac:spMk id="5" creationId="{42678C16-1D4E-E81A-B988-37B4F0D9AB7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>
            <a:extLst>
              <a:ext uri="{FF2B5EF4-FFF2-40B4-BE49-F238E27FC236}">
                <a16:creationId xmlns:a16="http://schemas.microsoft.com/office/drawing/2014/main" id="{6B50D43F-6EA0-7F1F-91F2-5C3F839A329A}"/>
              </a:ext>
            </a:extLst>
          </p:cNvPr>
          <p:cNvSpPr/>
          <p:nvPr userDrawn="1"/>
        </p:nvSpPr>
        <p:spPr>
          <a:xfrm>
            <a:off x="0" y="6010183"/>
            <a:ext cx="4444722" cy="84781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37CD2550-31C1-D4BB-9851-2B95024A7454}"/>
              </a:ext>
            </a:extLst>
          </p:cNvPr>
          <p:cNvPicPr/>
          <p:nvPr userDrawn="1"/>
        </p:nvPicPr>
        <p:blipFill>
          <a:blip r:embed="rId2"/>
          <a:stretch>
            <a:fillRect/>
          </a:stretch>
        </p:blipFill>
        <p:spPr>
          <a:xfrm>
            <a:off x="4444722" y="0"/>
            <a:ext cx="7747277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345610A-17B4-4656-93CF-E1D9982860F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21942" y="825623"/>
            <a:ext cx="4074850" cy="3497801"/>
          </a:xfrm>
        </p:spPr>
        <p:txBody>
          <a:bodyPr anchor="t">
            <a:normAutofit/>
          </a:bodyPr>
          <a:lstStyle>
            <a:lvl1pPr algn="l"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51C80B-DFD6-415B-BA5B-E56E510CD12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21942" y="4403325"/>
            <a:ext cx="4074850" cy="1469442"/>
          </a:xfrm>
        </p:spPr>
        <p:txBody>
          <a:bodyPr anchor="b">
            <a:normAutofit/>
          </a:bodyPr>
          <a:lstStyle>
            <a:lvl1pPr marL="0" indent="0" algn="l">
              <a:lnSpc>
                <a:spcPct val="130000"/>
              </a:lnSpc>
              <a:buNone/>
              <a:defRPr sz="1600" b="1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2065B-06FF-4991-9F8A-4BE25457B47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21942" y="6276451"/>
            <a:ext cx="2743200" cy="365125"/>
          </a:xfrm>
          <a:prstGeom prst="rect">
            <a:avLst/>
          </a:prstGeom>
        </p:spPr>
        <p:txBody>
          <a:bodyPr/>
          <a:lstStyle/>
          <a:p>
            <a:fld id="{6444479B-705B-4489-957E-7E8A228BDFA0}" type="datetime1">
              <a:rPr lang="en-US" smtClean="0"/>
              <a:t>6/19/2026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EE5DA9-2D04-4850-AB9F-BD3538165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07995" y="6356350"/>
            <a:ext cx="723014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441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E4BB7-3F30-4C31-9BB2-8EC24FC0A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CF4134-70F5-4EE6-88BE-49D129630C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0025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B09414-2AA1-4D8E-A00A-C092FBC92D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708440" y="640079"/>
            <a:ext cx="1811773" cy="533459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2C3A78-37C5-46D0-9DF4-CB78AF883C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40080" y="640080"/>
            <a:ext cx="8907392" cy="533459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230604F-219C-2DEE-830E-27274CC2FE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rot="5400000">
            <a:off x="11191750" y="1129510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31211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8B246-6A68-46BE-9DBD-614FA8CF4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47706-8D18-4093-A7C1-F30D7543CE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87934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78885-57B2-4930-BD7D-CBF916EDF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656948"/>
            <a:ext cx="9214884" cy="3794392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E495E4-2F8B-4CC7-88AC-A312067E60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4885402"/>
            <a:ext cx="7907079" cy="1073889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F05EAE5-4812-F718-6D75-9627884180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6281" y="4715234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8843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477A4-4D01-45B6-9563-0BF13BA72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E17E00-96AC-45F0-82B2-9F601E9B93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0080" y="1852237"/>
            <a:ext cx="5212080" cy="406029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BA30CD-95C0-427B-A571-A7D8A53278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29384" y="1852236"/>
            <a:ext cx="5212080" cy="406029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97034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7B549-9E51-42E0-992A-73E775957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0535" y="554036"/>
            <a:ext cx="10890929" cy="93975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A5FDC-7C4B-45FB-8462-E2CE79919F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79" y="1652158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D8B686-2E92-45B9-A3D7-9DCAA0C50B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0079" y="2505900"/>
            <a:ext cx="5212080" cy="34421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ADB526-4A44-47B6-8D14-93202E590A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37176" y="1652158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4177CA-5C13-4311-BFD3-B98FBD942D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18928" y="2505900"/>
            <a:ext cx="5212080" cy="3442139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22307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7D313-943A-47E0-8A7A-DFFBCC297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3026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76475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8CDF8-00AD-4441-A6D5-9D7A659E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563732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330AF-CB7E-420A-AE8A-E02E90325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6519" y="1031001"/>
            <a:ext cx="6594490" cy="492591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3257AD-2422-4CDA-9C55-700F4B5BF2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60991" y="2137667"/>
            <a:ext cx="3859397" cy="38192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48880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1647F-5A61-44C9-81DC-331C9AE5D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715904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1627A0F-F1B8-49BE-A0FF-7FE16E3BDC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37760" y="1033271"/>
            <a:ext cx="6592824" cy="495027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6D1BD6-1519-4431-9FAF-7D4F412997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8914" y="2270831"/>
            <a:ext cx="3859397" cy="37127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3896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835180F7-014F-A2A0-1856-577193E017ED}"/>
              </a:ext>
            </a:extLst>
          </p:cNvPr>
          <p:cNvPicPr/>
          <p:nvPr userDrawn="1"/>
        </p:nvPicPr>
        <p:blipFill>
          <a:blip r:embed="rId13"/>
          <a:stretch>
            <a:fillRect/>
          </a:stretch>
        </p:blipFill>
        <p:spPr>
          <a:xfrm>
            <a:off x="0" y="6049109"/>
            <a:ext cx="12192000" cy="808892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B4E786-7636-4278-8595-D365D28A7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0535" y="597357"/>
            <a:ext cx="10890929" cy="10972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740849-7059-4C70-992B-5304D2EE9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50535" y="1790093"/>
            <a:ext cx="10890928" cy="41224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640079" y="427320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7330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79" r:id="rId6"/>
    <p:sldLayoutId id="2147483675" r:id="rId7"/>
    <p:sldLayoutId id="2147483676" r:id="rId8"/>
    <p:sldLayoutId id="2147483677" r:id="rId9"/>
    <p:sldLayoutId id="2147483678" r:id="rId10"/>
    <p:sldLayoutId id="2147483680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87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3776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51560" indent="-28575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4CC86F-812A-BE35-4133-F694A4DA5A3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DE3EABA-ACD7-FC67-275F-B6415E3C6B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1942" y="4439749"/>
            <a:ext cx="4074850" cy="1469442"/>
          </a:xfrm>
        </p:spPr>
        <p:txBody>
          <a:bodyPr/>
          <a:lstStyle/>
          <a:p>
            <a:endParaRPr lang="es-CO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35BED270-657C-1E88-BB25-DC91B1641D07}"/>
              </a:ext>
            </a:extLst>
          </p:cNvPr>
          <p:cNvSpPr txBox="1"/>
          <p:nvPr/>
        </p:nvSpPr>
        <p:spPr>
          <a:xfrm>
            <a:off x="1257300" y="6162675"/>
            <a:ext cx="30394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Trabajo Nro. </a:t>
            </a:r>
            <a:endParaRPr lang="es-CO" b="1" dirty="0"/>
          </a:p>
        </p:txBody>
      </p:sp>
    </p:spTree>
    <p:extLst>
      <p:ext uri="{BB962C8B-B14F-4D97-AF65-F5344CB8AC3E}">
        <p14:creationId xmlns:p14="http://schemas.microsoft.com/office/powerpoint/2010/main" val="10158283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33820E-E5A9-426E-171F-722E26ED91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DD7800C-A74D-820F-2C47-61A0E0DFF5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152517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D73AD4-146D-FE93-4DBC-5D43DFCF66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02942D1-206B-698B-F5ED-6BDFF735C4E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98825295"/>
      </p:ext>
    </p:extLst>
  </p:cSld>
  <p:clrMapOvr>
    <a:masterClrMapping/>
  </p:clrMapOvr>
</p:sld>
</file>

<file path=ppt/theme/theme1.xml><?xml version="1.0" encoding="utf-8"?>
<a:theme xmlns:a="http://schemas.openxmlformats.org/drawingml/2006/main" name="DashVTI">
  <a:themeElements>
    <a:clrScheme name="Custom 6">
      <a:dk1>
        <a:sysClr val="windowText" lastClr="000000"/>
      </a:dk1>
      <a:lt1>
        <a:sysClr val="window" lastClr="FFFFFF"/>
      </a:lt1>
      <a:dk2>
        <a:srgbClr val="0D1C3B"/>
      </a:dk2>
      <a:lt2>
        <a:srgbClr val="F5F2F9"/>
      </a:lt2>
      <a:accent1>
        <a:srgbClr val="1973EB"/>
      </a:accent1>
      <a:accent2>
        <a:srgbClr val="25C8A2"/>
      </a:accent2>
      <a:accent3>
        <a:srgbClr val="BF8ED1"/>
      </a:accent3>
      <a:accent4>
        <a:srgbClr val="FE733C"/>
      </a:accent4>
      <a:accent5>
        <a:srgbClr val="FE5A5A"/>
      </a:accent5>
      <a:accent6>
        <a:srgbClr val="1AC16E"/>
      </a:accent6>
      <a:hlink>
        <a:srgbClr val="1AC16E"/>
      </a:hlink>
      <a:folHlink>
        <a:srgbClr val="00B0F0"/>
      </a:folHlink>
    </a:clrScheme>
    <a:fontScheme name="grandview display">
      <a:majorFont>
        <a:latin typeface="Grandview Display"/>
        <a:ea typeface=""/>
        <a:cs typeface=""/>
      </a:majorFont>
      <a:minorFont>
        <a:latin typeface="Grandview Displa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shVTI" id="{0A75137F-CDEB-4E94-A788-9D255EBE1B91}" vid="{DE9A6A09-5855-45A3-8E99-4290ED24057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3</Words>
  <Application>Microsoft Office PowerPoint</Application>
  <PresentationFormat>Panorámica</PresentationFormat>
  <Paragraphs>1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6" baseType="lpstr">
      <vt:lpstr>Arial</vt:lpstr>
      <vt:lpstr>Grandview Display</vt:lpstr>
      <vt:lpstr>DashVTI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Revista Urología Colombiana</dc:creator>
  <cp:lastModifiedBy>MAk! User</cp:lastModifiedBy>
  <cp:revision>4</cp:revision>
  <dcterms:created xsi:type="dcterms:W3CDTF">2026-06-12T23:46:29Z</dcterms:created>
  <dcterms:modified xsi:type="dcterms:W3CDTF">2026-06-19T21:14:04Z</dcterms:modified>
</cp:coreProperties>
</file>