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159663" cy="4679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>
        <p:scale>
          <a:sx n="26" d="100"/>
          <a:sy n="26" d="100"/>
        </p:scale>
        <p:origin x="3800" y="-1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1975" y="7659088"/>
            <a:ext cx="17135714" cy="16293159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9958" y="24580574"/>
            <a:ext cx="15119747" cy="11299043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89" indent="0" algn="ctr">
              <a:buNone/>
              <a:defRPr sz="4409"/>
            </a:lvl2pPr>
            <a:lvl3pPr marL="2015978" indent="0" algn="ctr">
              <a:buNone/>
              <a:defRPr sz="3968"/>
            </a:lvl3pPr>
            <a:lvl4pPr marL="3023967" indent="0" algn="ctr">
              <a:buNone/>
              <a:defRPr sz="3528"/>
            </a:lvl4pPr>
            <a:lvl5pPr marL="4031955" indent="0" algn="ctr">
              <a:buNone/>
              <a:defRPr sz="3528"/>
            </a:lvl5pPr>
            <a:lvl6pPr marL="5039944" indent="0" algn="ctr">
              <a:buNone/>
              <a:defRPr sz="3528"/>
            </a:lvl6pPr>
            <a:lvl7pPr marL="6047933" indent="0" algn="ctr">
              <a:buNone/>
              <a:defRPr sz="3528"/>
            </a:lvl7pPr>
            <a:lvl8pPr marL="7055922" indent="0" algn="ctr">
              <a:buNone/>
              <a:defRPr sz="3528"/>
            </a:lvl8pPr>
            <a:lvl9pPr marL="8063911" indent="0" algn="ctr">
              <a:buNone/>
              <a:defRPr sz="3528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232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642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426760" y="2491640"/>
            <a:ext cx="4346927" cy="39660413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5978" y="2491640"/>
            <a:ext cx="12788786" cy="39660413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139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934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478" y="11667389"/>
            <a:ext cx="17387709" cy="1946728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5478" y="31318846"/>
            <a:ext cx="17387709" cy="1023738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89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978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967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4pPr>
            <a:lvl5pPr marL="4031955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5pPr>
            <a:lvl6pPr marL="5039944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6pPr>
            <a:lvl7pPr marL="6047933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7pPr>
            <a:lvl8pPr marL="7055922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8pPr>
            <a:lvl9pPr marL="8063911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499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5977" y="12458200"/>
            <a:ext cx="8567857" cy="296938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05829" y="12458200"/>
            <a:ext cx="8567857" cy="296938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641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8603" y="2491650"/>
            <a:ext cx="17387709" cy="904574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8605" y="11472381"/>
            <a:ext cx="8528481" cy="5622437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89" indent="0">
              <a:buNone/>
              <a:defRPr sz="4409" b="1"/>
            </a:lvl2pPr>
            <a:lvl3pPr marL="2015978" indent="0">
              <a:buNone/>
              <a:defRPr sz="3968" b="1"/>
            </a:lvl3pPr>
            <a:lvl4pPr marL="3023967" indent="0">
              <a:buNone/>
              <a:defRPr sz="3528" b="1"/>
            </a:lvl4pPr>
            <a:lvl5pPr marL="4031955" indent="0">
              <a:buNone/>
              <a:defRPr sz="3528" b="1"/>
            </a:lvl5pPr>
            <a:lvl6pPr marL="5039944" indent="0">
              <a:buNone/>
              <a:defRPr sz="3528" b="1"/>
            </a:lvl6pPr>
            <a:lvl7pPr marL="6047933" indent="0">
              <a:buNone/>
              <a:defRPr sz="3528" b="1"/>
            </a:lvl7pPr>
            <a:lvl8pPr marL="7055922" indent="0">
              <a:buNone/>
              <a:defRPr sz="3528" b="1"/>
            </a:lvl8pPr>
            <a:lvl9pPr marL="8063911" indent="0">
              <a:buNone/>
              <a:defRPr sz="3528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605" y="17094818"/>
            <a:ext cx="8528481" cy="2514390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05830" y="11472381"/>
            <a:ext cx="8570483" cy="5622437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89" indent="0">
              <a:buNone/>
              <a:defRPr sz="4409" b="1"/>
            </a:lvl2pPr>
            <a:lvl3pPr marL="2015978" indent="0">
              <a:buNone/>
              <a:defRPr sz="3968" b="1"/>
            </a:lvl3pPr>
            <a:lvl4pPr marL="3023967" indent="0">
              <a:buNone/>
              <a:defRPr sz="3528" b="1"/>
            </a:lvl4pPr>
            <a:lvl5pPr marL="4031955" indent="0">
              <a:buNone/>
              <a:defRPr sz="3528" b="1"/>
            </a:lvl5pPr>
            <a:lvl6pPr marL="5039944" indent="0">
              <a:buNone/>
              <a:defRPr sz="3528" b="1"/>
            </a:lvl6pPr>
            <a:lvl7pPr marL="6047933" indent="0">
              <a:buNone/>
              <a:defRPr sz="3528" b="1"/>
            </a:lvl7pPr>
            <a:lvl8pPr marL="7055922" indent="0">
              <a:buNone/>
              <a:defRPr sz="3528" b="1"/>
            </a:lvl8pPr>
            <a:lvl9pPr marL="8063911" indent="0">
              <a:buNone/>
              <a:defRPr sz="3528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05830" y="17094818"/>
            <a:ext cx="8570483" cy="2514390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797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843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4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8603" y="3119967"/>
            <a:ext cx="6502016" cy="10919883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0483" y="6738272"/>
            <a:ext cx="10205829" cy="3325797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8603" y="14039850"/>
            <a:ext cx="6502016" cy="26010559"/>
          </a:xfrm>
        </p:spPr>
        <p:txBody>
          <a:bodyPr/>
          <a:lstStyle>
            <a:lvl1pPr marL="0" indent="0">
              <a:buNone/>
              <a:defRPr sz="3528"/>
            </a:lvl1pPr>
            <a:lvl2pPr marL="1007989" indent="0">
              <a:buNone/>
              <a:defRPr sz="3087"/>
            </a:lvl2pPr>
            <a:lvl3pPr marL="2015978" indent="0">
              <a:buNone/>
              <a:defRPr sz="2646"/>
            </a:lvl3pPr>
            <a:lvl4pPr marL="3023967" indent="0">
              <a:buNone/>
              <a:defRPr sz="2205"/>
            </a:lvl4pPr>
            <a:lvl5pPr marL="4031955" indent="0">
              <a:buNone/>
              <a:defRPr sz="2205"/>
            </a:lvl5pPr>
            <a:lvl6pPr marL="5039944" indent="0">
              <a:buNone/>
              <a:defRPr sz="2205"/>
            </a:lvl6pPr>
            <a:lvl7pPr marL="6047933" indent="0">
              <a:buNone/>
              <a:defRPr sz="2205"/>
            </a:lvl7pPr>
            <a:lvl8pPr marL="7055922" indent="0">
              <a:buNone/>
              <a:defRPr sz="2205"/>
            </a:lvl8pPr>
            <a:lvl9pPr marL="8063911" indent="0">
              <a:buNone/>
              <a:defRPr sz="2205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904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8603" y="3119967"/>
            <a:ext cx="6502016" cy="10919883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70483" y="6738272"/>
            <a:ext cx="10205829" cy="3325797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89" indent="0">
              <a:buNone/>
              <a:defRPr sz="6173"/>
            </a:lvl2pPr>
            <a:lvl3pPr marL="2015978" indent="0">
              <a:buNone/>
              <a:defRPr sz="5291"/>
            </a:lvl3pPr>
            <a:lvl4pPr marL="3023967" indent="0">
              <a:buNone/>
              <a:defRPr sz="4409"/>
            </a:lvl4pPr>
            <a:lvl5pPr marL="4031955" indent="0">
              <a:buNone/>
              <a:defRPr sz="4409"/>
            </a:lvl5pPr>
            <a:lvl6pPr marL="5039944" indent="0">
              <a:buNone/>
              <a:defRPr sz="4409"/>
            </a:lvl6pPr>
            <a:lvl7pPr marL="6047933" indent="0">
              <a:buNone/>
              <a:defRPr sz="4409"/>
            </a:lvl7pPr>
            <a:lvl8pPr marL="7055922" indent="0">
              <a:buNone/>
              <a:defRPr sz="4409"/>
            </a:lvl8pPr>
            <a:lvl9pPr marL="8063911" indent="0">
              <a:buNone/>
              <a:defRPr sz="4409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8603" y="14039850"/>
            <a:ext cx="6502016" cy="26010559"/>
          </a:xfrm>
        </p:spPr>
        <p:txBody>
          <a:bodyPr/>
          <a:lstStyle>
            <a:lvl1pPr marL="0" indent="0">
              <a:buNone/>
              <a:defRPr sz="3528"/>
            </a:lvl1pPr>
            <a:lvl2pPr marL="1007989" indent="0">
              <a:buNone/>
              <a:defRPr sz="3087"/>
            </a:lvl2pPr>
            <a:lvl3pPr marL="2015978" indent="0">
              <a:buNone/>
              <a:defRPr sz="2646"/>
            </a:lvl3pPr>
            <a:lvl4pPr marL="3023967" indent="0">
              <a:buNone/>
              <a:defRPr sz="2205"/>
            </a:lvl4pPr>
            <a:lvl5pPr marL="4031955" indent="0">
              <a:buNone/>
              <a:defRPr sz="2205"/>
            </a:lvl5pPr>
            <a:lvl6pPr marL="5039944" indent="0">
              <a:buNone/>
              <a:defRPr sz="2205"/>
            </a:lvl6pPr>
            <a:lvl7pPr marL="6047933" indent="0">
              <a:buNone/>
              <a:defRPr sz="2205"/>
            </a:lvl7pPr>
            <a:lvl8pPr marL="7055922" indent="0">
              <a:buNone/>
              <a:defRPr sz="2205"/>
            </a:lvl8pPr>
            <a:lvl9pPr marL="8063911" indent="0">
              <a:buNone/>
              <a:defRPr sz="2205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505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5977" y="2491650"/>
            <a:ext cx="17387709" cy="9045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977" y="12458200"/>
            <a:ext cx="17387709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5977" y="43376214"/>
            <a:ext cx="4535924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95EE7-829F-9742-A06C-EE67529E7455}" type="datetimeFigureOut">
              <a:rPr lang="es-CO" smtClean="0"/>
              <a:t>21/07/22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77889" y="43376214"/>
            <a:ext cx="6803886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37762" y="43376214"/>
            <a:ext cx="4535924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C1817-3E41-614E-8387-B04E29635F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470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978" rtl="0" eaLnBrk="1" latinLnBrk="0" hangingPunct="1">
        <a:lnSpc>
          <a:spcPct val="90000"/>
        </a:lnSpc>
        <a:spcBef>
          <a:spcPct val="0"/>
        </a:spcBef>
        <a:buNone/>
        <a:defRPr sz="97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94" indent="-503994" algn="l" defTabSz="2015978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83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72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961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950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939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927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916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905" indent="-503994" algn="l" defTabSz="2015978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89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978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967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955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944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933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922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911" algn="l" defTabSz="2015978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592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Entorno Digital</dc:creator>
  <cp:lastModifiedBy>Entorno Digital</cp:lastModifiedBy>
  <cp:revision>1</cp:revision>
  <dcterms:created xsi:type="dcterms:W3CDTF">2022-07-21T17:01:47Z</dcterms:created>
  <dcterms:modified xsi:type="dcterms:W3CDTF">2022-07-21T17:14:16Z</dcterms:modified>
</cp:coreProperties>
</file>