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Lst>
  <p:sldSz cx="20159663" cy="467995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snapToGrid="0" snapToObjects="1">
      <p:cViewPr>
        <p:scale>
          <a:sx n="40" d="100"/>
          <a:sy n="40" d="100"/>
        </p:scale>
        <p:origin x="2280" y="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511975" y="7659088"/>
            <a:ext cx="17135714" cy="16293159"/>
          </a:xfrm>
        </p:spPr>
        <p:txBody>
          <a:bodyPr anchor="b"/>
          <a:lstStyle>
            <a:lvl1pPr algn="ctr">
              <a:defRPr sz="13228"/>
            </a:lvl1pPr>
          </a:lstStyle>
          <a:p>
            <a:r>
              <a:rPr lang="es-MX"/>
              <a:t>Haz clic para modificar el estilo de título del patrón</a:t>
            </a:r>
            <a:endParaRPr lang="en-US" dirty="0"/>
          </a:p>
        </p:txBody>
      </p:sp>
      <p:sp>
        <p:nvSpPr>
          <p:cNvPr id="3" name="Subtitle 2"/>
          <p:cNvSpPr>
            <a:spLocks noGrp="1"/>
          </p:cNvSpPr>
          <p:nvPr>
            <p:ph type="subTitle" idx="1"/>
          </p:nvPr>
        </p:nvSpPr>
        <p:spPr>
          <a:xfrm>
            <a:off x="2519958" y="24580574"/>
            <a:ext cx="15119747" cy="11299043"/>
          </a:xfrm>
        </p:spPr>
        <p:txBody>
          <a:bodyPr/>
          <a:lstStyle>
            <a:lvl1pPr marL="0" indent="0" algn="ctr">
              <a:buNone/>
              <a:defRPr sz="5291"/>
            </a:lvl1pPr>
            <a:lvl2pPr marL="1007989" indent="0" algn="ctr">
              <a:buNone/>
              <a:defRPr sz="4409"/>
            </a:lvl2pPr>
            <a:lvl3pPr marL="2015978" indent="0" algn="ctr">
              <a:buNone/>
              <a:defRPr sz="3968"/>
            </a:lvl3pPr>
            <a:lvl4pPr marL="3023967" indent="0" algn="ctr">
              <a:buNone/>
              <a:defRPr sz="3528"/>
            </a:lvl4pPr>
            <a:lvl5pPr marL="4031955" indent="0" algn="ctr">
              <a:buNone/>
              <a:defRPr sz="3528"/>
            </a:lvl5pPr>
            <a:lvl6pPr marL="5039944" indent="0" algn="ctr">
              <a:buNone/>
              <a:defRPr sz="3528"/>
            </a:lvl6pPr>
            <a:lvl7pPr marL="6047933" indent="0" algn="ctr">
              <a:buNone/>
              <a:defRPr sz="3528"/>
            </a:lvl7pPr>
            <a:lvl8pPr marL="7055922" indent="0" algn="ctr">
              <a:buNone/>
              <a:defRPr sz="3528"/>
            </a:lvl8pPr>
            <a:lvl9pPr marL="8063911" indent="0" algn="ctr">
              <a:buNone/>
              <a:defRPr sz="3528"/>
            </a:lvl9pPr>
          </a:lstStyle>
          <a:p>
            <a:r>
              <a:rPr lang="es-MX"/>
              <a:t>Haz clic para editar el estilo de subtítulo del patrón</a:t>
            </a:r>
            <a:endParaRPr lang="en-US" dirty="0"/>
          </a:p>
        </p:txBody>
      </p:sp>
      <p:sp>
        <p:nvSpPr>
          <p:cNvPr id="4" name="Date Placeholder 3"/>
          <p:cNvSpPr>
            <a:spLocks noGrp="1"/>
          </p:cNvSpPr>
          <p:nvPr>
            <p:ph type="dt" sz="half" idx="10"/>
          </p:nvPr>
        </p:nvSpPr>
        <p:spPr/>
        <p:txBody>
          <a:bodyPr/>
          <a:lstStyle/>
          <a:p>
            <a:fld id="{F8395EE7-829F-9742-A06C-EE67529E7455}" type="datetimeFigureOut">
              <a:rPr lang="es-CO" smtClean="0"/>
              <a:t>4/07/2024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A5EC1817-3E41-614E-8387-B04E29635FB6}" type="slidenum">
              <a:rPr lang="es-CO" smtClean="0"/>
              <a:t>‹Nº›</a:t>
            </a:fld>
            <a:endParaRPr lang="es-CO"/>
          </a:p>
        </p:txBody>
      </p:sp>
    </p:spTree>
    <p:extLst>
      <p:ext uri="{BB962C8B-B14F-4D97-AF65-F5344CB8AC3E}">
        <p14:creationId xmlns:p14="http://schemas.microsoft.com/office/powerpoint/2010/main" val="2922322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F8395EE7-829F-9742-A06C-EE67529E7455}" type="datetimeFigureOut">
              <a:rPr lang="es-CO" smtClean="0"/>
              <a:t>4/07/2024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A5EC1817-3E41-614E-8387-B04E29635FB6}" type="slidenum">
              <a:rPr lang="es-CO" smtClean="0"/>
              <a:t>‹Nº›</a:t>
            </a:fld>
            <a:endParaRPr lang="es-CO"/>
          </a:p>
        </p:txBody>
      </p:sp>
    </p:spTree>
    <p:extLst>
      <p:ext uri="{BB962C8B-B14F-4D97-AF65-F5344CB8AC3E}">
        <p14:creationId xmlns:p14="http://schemas.microsoft.com/office/powerpoint/2010/main" val="4364256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4426760" y="2491640"/>
            <a:ext cx="4346927" cy="39660413"/>
          </a:xfrm>
        </p:spPr>
        <p:txBody>
          <a:bodyPr vert="eaVert"/>
          <a:lstStyle/>
          <a:p>
            <a:r>
              <a:rPr lang="es-MX"/>
              <a:t>Haz clic para modificar el estilo de título del patrón</a:t>
            </a:r>
            <a:endParaRPr lang="en-US" dirty="0"/>
          </a:p>
        </p:txBody>
      </p:sp>
      <p:sp>
        <p:nvSpPr>
          <p:cNvPr id="3" name="Vertical Text Placeholder 2"/>
          <p:cNvSpPr>
            <a:spLocks noGrp="1"/>
          </p:cNvSpPr>
          <p:nvPr>
            <p:ph type="body" orient="vert" idx="1"/>
          </p:nvPr>
        </p:nvSpPr>
        <p:spPr>
          <a:xfrm>
            <a:off x="1385978" y="2491640"/>
            <a:ext cx="12788786" cy="39660413"/>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F8395EE7-829F-9742-A06C-EE67529E7455}" type="datetimeFigureOut">
              <a:rPr lang="es-CO" smtClean="0"/>
              <a:t>4/07/2024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A5EC1817-3E41-614E-8387-B04E29635FB6}" type="slidenum">
              <a:rPr lang="es-CO" smtClean="0"/>
              <a:t>‹Nº›</a:t>
            </a:fld>
            <a:endParaRPr lang="es-CO"/>
          </a:p>
        </p:txBody>
      </p:sp>
    </p:spTree>
    <p:extLst>
      <p:ext uri="{BB962C8B-B14F-4D97-AF65-F5344CB8AC3E}">
        <p14:creationId xmlns:p14="http://schemas.microsoft.com/office/powerpoint/2010/main" val="38213948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Content Placeholder 2"/>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F8395EE7-829F-9742-A06C-EE67529E7455}" type="datetimeFigureOut">
              <a:rPr lang="es-CO" smtClean="0"/>
              <a:t>4/07/2024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A5EC1817-3E41-614E-8387-B04E29635FB6}" type="slidenum">
              <a:rPr lang="es-CO" smtClean="0"/>
              <a:t>‹Nº›</a:t>
            </a:fld>
            <a:endParaRPr lang="es-CO"/>
          </a:p>
        </p:txBody>
      </p:sp>
    </p:spTree>
    <p:extLst>
      <p:ext uri="{BB962C8B-B14F-4D97-AF65-F5344CB8AC3E}">
        <p14:creationId xmlns:p14="http://schemas.microsoft.com/office/powerpoint/2010/main" val="4249346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375478" y="11667389"/>
            <a:ext cx="17387709" cy="19467289"/>
          </a:xfrm>
        </p:spPr>
        <p:txBody>
          <a:bodyPr anchor="b"/>
          <a:lstStyle>
            <a:lvl1pPr>
              <a:defRPr sz="13228"/>
            </a:lvl1pPr>
          </a:lstStyle>
          <a:p>
            <a:r>
              <a:rPr lang="es-MX"/>
              <a:t>Haz clic para modificar el estilo de título del patrón</a:t>
            </a:r>
            <a:endParaRPr lang="en-US" dirty="0"/>
          </a:p>
        </p:txBody>
      </p:sp>
      <p:sp>
        <p:nvSpPr>
          <p:cNvPr id="3" name="Text Placeholder 2"/>
          <p:cNvSpPr>
            <a:spLocks noGrp="1"/>
          </p:cNvSpPr>
          <p:nvPr>
            <p:ph type="body" idx="1"/>
          </p:nvPr>
        </p:nvSpPr>
        <p:spPr>
          <a:xfrm>
            <a:off x="1375478" y="31318846"/>
            <a:ext cx="17387709" cy="10237387"/>
          </a:xfrm>
        </p:spPr>
        <p:txBody>
          <a:bodyPr/>
          <a:lstStyle>
            <a:lvl1pPr marL="0" indent="0">
              <a:buNone/>
              <a:defRPr sz="5291">
                <a:solidFill>
                  <a:schemeClr val="tx1"/>
                </a:solidFill>
              </a:defRPr>
            </a:lvl1pPr>
            <a:lvl2pPr marL="1007989" indent="0">
              <a:buNone/>
              <a:defRPr sz="4409">
                <a:solidFill>
                  <a:schemeClr val="tx1">
                    <a:tint val="75000"/>
                  </a:schemeClr>
                </a:solidFill>
              </a:defRPr>
            </a:lvl2pPr>
            <a:lvl3pPr marL="2015978" indent="0">
              <a:buNone/>
              <a:defRPr sz="3968">
                <a:solidFill>
                  <a:schemeClr val="tx1">
                    <a:tint val="75000"/>
                  </a:schemeClr>
                </a:solidFill>
              </a:defRPr>
            </a:lvl3pPr>
            <a:lvl4pPr marL="3023967" indent="0">
              <a:buNone/>
              <a:defRPr sz="3528">
                <a:solidFill>
                  <a:schemeClr val="tx1">
                    <a:tint val="75000"/>
                  </a:schemeClr>
                </a:solidFill>
              </a:defRPr>
            </a:lvl4pPr>
            <a:lvl5pPr marL="4031955" indent="0">
              <a:buNone/>
              <a:defRPr sz="3528">
                <a:solidFill>
                  <a:schemeClr val="tx1">
                    <a:tint val="75000"/>
                  </a:schemeClr>
                </a:solidFill>
              </a:defRPr>
            </a:lvl5pPr>
            <a:lvl6pPr marL="5039944" indent="0">
              <a:buNone/>
              <a:defRPr sz="3528">
                <a:solidFill>
                  <a:schemeClr val="tx1">
                    <a:tint val="75000"/>
                  </a:schemeClr>
                </a:solidFill>
              </a:defRPr>
            </a:lvl6pPr>
            <a:lvl7pPr marL="6047933" indent="0">
              <a:buNone/>
              <a:defRPr sz="3528">
                <a:solidFill>
                  <a:schemeClr val="tx1">
                    <a:tint val="75000"/>
                  </a:schemeClr>
                </a:solidFill>
              </a:defRPr>
            </a:lvl7pPr>
            <a:lvl8pPr marL="7055922" indent="0">
              <a:buNone/>
              <a:defRPr sz="3528">
                <a:solidFill>
                  <a:schemeClr val="tx1">
                    <a:tint val="75000"/>
                  </a:schemeClr>
                </a:solidFill>
              </a:defRPr>
            </a:lvl8pPr>
            <a:lvl9pPr marL="8063911" indent="0">
              <a:buNone/>
              <a:defRPr sz="3528">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p:txBody>
          <a:bodyPr/>
          <a:lstStyle/>
          <a:p>
            <a:fld id="{F8395EE7-829F-9742-A06C-EE67529E7455}" type="datetimeFigureOut">
              <a:rPr lang="es-CO" smtClean="0"/>
              <a:t>4/07/2024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A5EC1817-3E41-614E-8387-B04E29635FB6}" type="slidenum">
              <a:rPr lang="es-CO" smtClean="0"/>
              <a:t>‹Nº›</a:t>
            </a:fld>
            <a:endParaRPr lang="es-CO"/>
          </a:p>
        </p:txBody>
      </p:sp>
    </p:spTree>
    <p:extLst>
      <p:ext uri="{BB962C8B-B14F-4D97-AF65-F5344CB8AC3E}">
        <p14:creationId xmlns:p14="http://schemas.microsoft.com/office/powerpoint/2010/main" val="14249979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Content Placeholder 2"/>
          <p:cNvSpPr>
            <a:spLocks noGrp="1"/>
          </p:cNvSpPr>
          <p:nvPr>
            <p:ph sz="half" idx="1"/>
          </p:nvPr>
        </p:nvSpPr>
        <p:spPr>
          <a:xfrm>
            <a:off x="1385977" y="12458200"/>
            <a:ext cx="8567857" cy="29693853"/>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Content Placeholder 3"/>
          <p:cNvSpPr>
            <a:spLocks noGrp="1"/>
          </p:cNvSpPr>
          <p:nvPr>
            <p:ph sz="half" idx="2"/>
          </p:nvPr>
        </p:nvSpPr>
        <p:spPr>
          <a:xfrm>
            <a:off x="10205829" y="12458200"/>
            <a:ext cx="8567857" cy="29693853"/>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5" name="Date Placeholder 4"/>
          <p:cNvSpPr>
            <a:spLocks noGrp="1"/>
          </p:cNvSpPr>
          <p:nvPr>
            <p:ph type="dt" sz="half" idx="10"/>
          </p:nvPr>
        </p:nvSpPr>
        <p:spPr/>
        <p:txBody>
          <a:bodyPr/>
          <a:lstStyle/>
          <a:p>
            <a:fld id="{F8395EE7-829F-9742-A06C-EE67529E7455}" type="datetimeFigureOut">
              <a:rPr lang="es-CO" smtClean="0"/>
              <a:t>4/07/2024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A5EC1817-3E41-614E-8387-B04E29635FB6}" type="slidenum">
              <a:rPr lang="es-CO" smtClean="0"/>
              <a:t>‹Nº›</a:t>
            </a:fld>
            <a:endParaRPr lang="es-CO"/>
          </a:p>
        </p:txBody>
      </p:sp>
    </p:spTree>
    <p:extLst>
      <p:ext uri="{BB962C8B-B14F-4D97-AF65-F5344CB8AC3E}">
        <p14:creationId xmlns:p14="http://schemas.microsoft.com/office/powerpoint/2010/main" val="4026415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388603" y="2491650"/>
            <a:ext cx="17387709" cy="9045740"/>
          </a:xfrm>
        </p:spPr>
        <p:txBody>
          <a:bodyPr/>
          <a:lstStyle/>
          <a:p>
            <a:r>
              <a:rPr lang="es-MX"/>
              <a:t>Haz clic para modificar el estilo de título del patrón</a:t>
            </a:r>
            <a:endParaRPr lang="en-US" dirty="0"/>
          </a:p>
        </p:txBody>
      </p:sp>
      <p:sp>
        <p:nvSpPr>
          <p:cNvPr id="3" name="Text Placeholder 2"/>
          <p:cNvSpPr>
            <a:spLocks noGrp="1"/>
          </p:cNvSpPr>
          <p:nvPr>
            <p:ph type="body" idx="1"/>
          </p:nvPr>
        </p:nvSpPr>
        <p:spPr>
          <a:xfrm>
            <a:off x="1388605" y="11472381"/>
            <a:ext cx="8528481" cy="5622437"/>
          </a:xfrm>
        </p:spPr>
        <p:txBody>
          <a:bodyPr anchor="b"/>
          <a:lstStyle>
            <a:lvl1pPr marL="0" indent="0">
              <a:buNone/>
              <a:defRPr sz="5291" b="1"/>
            </a:lvl1pPr>
            <a:lvl2pPr marL="1007989" indent="0">
              <a:buNone/>
              <a:defRPr sz="4409" b="1"/>
            </a:lvl2pPr>
            <a:lvl3pPr marL="2015978" indent="0">
              <a:buNone/>
              <a:defRPr sz="3968" b="1"/>
            </a:lvl3pPr>
            <a:lvl4pPr marL="3023967" indent="0">
              <a:buNone/>
              <a:defRPr sz="3528" b="1"/>
            </a:lvl4pPr>
            <a:lvl5pPr marL="4031955" indent="0">
              <a:buNone/>
              <a:defRPr sz="3528" b="1"/>
            </a:lvl5pPr>
            <a:lvl6pPr marL="5039944" indent="0">
              <a:buNone/>
              <a:defRPr sz="3528" b="1"/>
            </a:lvl6pPr>
            <a:lvl7pPr marL="6047933" indent="0">
              <a:buNone/>
              <a:defRPr sz="3528" b="1"/>
            </a:lvl7pPr>
            <a:lvl8pPr marL="7055922" indent="0">
              <a:buNone/>
              <a:defRPr sz="3528" b="1"/>
            </a:lvl8pPr>
            <a:lvl9pPr marL="8063911" indent="0">
              <a:buNone/>
              <a:defRPr sz="3528" b="1"/>
            </a:lvl9pPr>
          </a:lstStyle>
          <a:p>
            <a:pPr lvl="0"/>
            <a:r>
              <a:rPr lang="es-MX"/>
              <a:t>Haga clic para modificar los estilos de texto del patrón</a:t>
            </a:r>
          </a:p>
        </p:txBody>
      </p:sp>
      <p:sp>
        <p:nvSpPr>
          <p:cNvPr id="4" name="Content Placeholder 3"/>
          <p:cNvSpPr>
            <a:spLocks noGrp="1"/>
          </p:cNvSpPr>
          <p:nvPr>
            <p:ph sz="half" idx="2"/>
          </p:nvPr>
        </p:nvSpPr>
        <p:spPr>
          <a:xfrm>
            <a:off x="1388605" y="17094818"/>
            <a:ext cx="8528481" cy="25143901"/>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5" name="Text Placeholder 4"/>
          <p:cNvSpPr>
            <a:spLocks noGrp="1"/>
          </p:cNvSpPr>
          <p:nvPr>
            <p:ph type="body" sz="quarter" idx="3"/>
          </p:nvPr>
        </p:nvSpPr>
        <p:spPr>
          <a:xfrm>
            <a:off x="10205830" y="11472381"/>
            <a:ext cx="8570483" cy="5622437"/>
          </a:xfrm>
        </p:spPr>
        <p:txBody>
          <a:bodyPr anchor="b"/>
          <a:lstStyle>
            <a:lvl1pPr marL="0" indent="0">
              <a:buNone/>
              <a:defRPr sz="5291" b="1"/>
            </a:lvl1pPr>
            <a:lvl2pPr marL="1007989" indent="0">
              <a:buNone/>
              <a:defRPr sz="4409" b="1"/>
            </a:lvl2pPr>
            <a:lvl3pPr marL="2015978" indent="0">
              <a:buNone/>
              <a:defRPr sz="3968" b="1"/>
            </a:lvl3pPr>
            <a:lvl4pPr marL="3023967" indent="0">
              <a:buNone/>
              <a:defRPr sz="3528" b="1"/>
            </a:lvl4pPr>
            <a:lvl5pPr marL="4031955" indent="0">
              <a:buNone/>
              <a:defRPr sz="3528" b="1"/>
            </a:lvl5pPr>
            <a:lvl6pPr marL="5039944" indent="0">
              <a:buNone/>
              <a:defRPr sz="3528" b="1"/>
            </a:lvl6pPr>
            <a:lvl7pPr marL="6047933" indent="0">
              <a:buNone/>
              <a:defRPr sz="3528" b="1"/>
            </a:lvl7pPr>
            <a:lvl8pPr marL="7055922" indent="0">
              <a:buNone/>
              <a:defRPr sz="3528" b="1"/>
            </a:lvl8pPr>
            <a:lvl9pPr marL="8063911" indent="0">
              <a:buNone/>
              <a:defRPr sz="3528" b="1"/>
            </a:lvl9pPr>
          </a:lstStyle>
          <a:p>
            <a:pPr lvl="0"/>
            <a:r>
              <a:rPr lang="es-MX"/>
              <a:t>Haga clic para modificar los estilos de texto del patrón</a:t>
            </a:r>
          </a:p>
        </p:txBody>
      </p:sp>
      <p:sp>
        <p:nvSpPr>
          <p:cNvPr id="6" name="Content Placeholder 5"/>
          <p:cNvSpPr>
            <a:spLocks noGrp="1"/>
          </p:cNvSpPr>
          <p:nvPr>
            <p:ph sz="quarter" idx="4"/>
          </p:nvPr>
        </p:nvSpPr>
        <p:spPr>
          <a:xfrm>
            <a:off x="10205830" y="17094818"/>
            <a:ext cx="8570483" cy="25143901"/>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7" name="Date Placeholder 6"/>
          <p:cNvSpPr>
            <a:spLocks noGrp="1"/>
          </p:cNvSpPr>
          <p:nvPr>
            <p:ph type="dt" sz="half" idx="10"/>
          </p:nvPr>
        </p:nvSpPr>
        <p:spPr/>
        <p:txBody>
          <a:bodyPr/>
          <a:lstStyle/>
          <a:p>
            <a:fld id="{F8395EE7-829F-9742-A06C-EE67529E7455}" type="datetimeFigureOut">
              <a:rPr lang="es-CO" smtClean="0"/>
              <a:t>4/07/2024</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A5EC1817-3E41-614E-8387-B04E29635FB6}" type="slidenum">
              <a:rPr lang="es-CO" smtClean="0"/>
              <a:t>‹Nº›</a:t>
            </a:fld>
            <a:endParaRPr lang="es-CO"/>
          </a:p>
        </p:txBody>
      </p:sp>
    </p:spTree>
    <p:extLst>
      <p:ext uri="{BB962C8B-B14F-4D97-AF65-F5344CB8AC3E}">
        <p14:creationId xmlns:p14="http://schemas.microsoft.com/office/powerpoint/2010/main" val="10479787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Date Placeholder 2"/>
          <p:cNvSpPr>
            <a:spLocks noGrp="1"/>
          </p:cNvSpPr>
          <p:nvPr>
            <p:ph type="dt" sz="half" idx="10"/>
          </p:nvPr>
        </p:nvSpPr>
        <p:spPr/>
        <p:txBody>
          <a:bodyPr/>
          <a:lstStyle/>
          <a:p>
            <a:fld id="{F8395EE7-829F-9742-A06C-EE67529E7455}" type="datetimeFigureOut">
              <a:rPr lang="es-CO" smtClean="0"/>
              <a:t>4/07/2024</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A5EC1817-3E41-614E-8387-B04E29635FB6}" type="slidenum">
              <a:rPr lang="es-CO" smtClean="0"/>
              <a:t>‹Nº›</a:t>
            </a:fld>
            <a:endParaRPr lang="es-CO"/>
          </a:p>
        </p:txBody>
      </p:sp>
    </p:spTree>
    <p:extLst>
      <p:ext uri="{BB962C8B-B14F-4D97-AF65-F5344CB8AC3E}">
        <p14:creationId xmlns:p14="http://schemas.microsoft.com/office/powerpoint/2010/main" val="12784398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395EE7-829F-9742-A06C-EE67529E7455}" type="datetimeFigureOut">
              <a:rPr lang="es-CO" smtClean="0"/>
              <a:t>4/07/2024</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A5EC1817-3E41-614E-8387-B04E29635FB6}" type="slidenum">
              <a:rPr lang="es-CO" smtClean="0"/>
              <a:t>‹Nº›</a:t>
            </a:fld>
            <a:endParaRPr lang="es-CO"/>
          </a:p>
        </p:txBody>
      </p:sp>
    </p:spTree>
    <p:extLst>
      <p:ext uri="{BB962C8B-B14F-4D97-AF65-F5344CB8AC3E}">
        <p14:creationId xmlns:p14="http://schemas.microsoft.com/office/powerpoint/2010/main" val="46841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388603" y="3119967"/>
            <a:ext cx="6502016" cy="10919883"/>
          </a:xfrm>
        </p:spPr>
        <p:txBody>
          <a:bodyPr anchor="b"/>
          <a:lstStyle>
            <a:lvl1pPr>
              <a:defRPr sz="7055"/>
            </a:lvl1pPr>
          </a:lstStyle>
          <a:p>
            <a:r>
              <a:rPr lang="es-MX"/>
              <a:t>Haz clic para modificar el estilo de título del patrón</a:t>
            </a:r>
            <a:endParaRPr lang="en-US" dirty="0"/>
          </a:p>
        </p:txBody>
      </p:sp>
      <p:sp>
        <p:nvSpPr>
          <p:cNvPr id="3" name="Content Placeholder 2"/>
          <p:cNvSpPr>
            <a:spLocks noGrp="1"/>
          </p:cNvSpPr>
          <p:nvPr>
            <p:ph idx="1"/>
          </p:nvPr>
        </p:nvSpPr>
        <p:spPr>
          <a:xfrm>
            <a:off x="8570483" y="6738272"/>
            <a:ext cx="10205829" cy="33257978"/>
          </a:xfrm>
        </p:spPr>
        <p:txBody>
          <a:bodyPr/>
          <a:lstStyle>
            <a:lvl1pPr>
              <a:defRPr sz="7055"/>
            </a:lvl1pPr>
            <a:lvl2pPr>
              <a:defRPr sz="6173"/>
            </a:lvl2pPr>
            <a:lvl3pPr>
              <a:defRPr sz="5291"/>
            </a:lvl3pPr>
            <a:lvl4pPr>
              <a:defRPr sz="4409"/>
            </a:lvl4pPr>
            <a:lvl5pPr>
              <a:defRPr sz="4409"/>
            </a:lvl5pPr>
            <a:lvl6pPr>
              <a:defRPr sz="4409"/>
            </a:lvl6pPr>
            <a:lvl7pPr>
              <a:defRPr sz="4409"/>
            </a:lvl7pPr>
            <a:lvl8pPr>
              <a:defRPr sz="4409"/>
            </a:lvl8pPr>
            <a:lvl9pPr>
              <a:defRPr sz="4409"/>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Text Placeholder 3"/>
          <p:cNvSpPr>
            <a:spLocks noGrp="1"/>
          </p:cNvSpPr>
          <p:nvPr>
            <p:ph type="body" sz="half" idx="2"/>
          </p:nvPr>
        </p:nvSpPr>
        <p:spPr>
          <a:xfrm>
            <a:off x="1388603" y="14039850"/>
            <a:ext cx="6502016" cy="26010559"/>
          </a:xfrm>
        </p:spPr>
        <p:txBody>
          <a:bodyPr/>
          <a:lstStyle>
            <a:lvl1pPr marL="0" indent="0">
              <a:buNone/>
              <a:defRPr sz="3528"/>
            </a:lvl1pPr>
            <a:lvl2pPr marL="1007989" indent="0">
              <a:buNone/>
              <a:defRPr sz="3087"/>
            </a:lvl2pPr>
            <a:lvl3pPr marL="2015978" indent="0">
              <a:buNone/>
              <a:defRPr sz="2646"/>
            </a:lvl3pPr>
            <a:lvl4pPr marL="3023967" indent="0">
              <a:buNone/>
              <a:defRPr sz="2205"/>
            </a:lvl4pPr>
            <a:lvl5pPr marL="4031955" indent="0">
              <a:buNone/>
              <a:defRPr sz="2205"/>
            </a:lvl5pPr>
            <a:lvl6pPr marL="5039944" indent="0">
              <a:buNone/>
              <a:defRPr sz="2205"/>
            </a:lvl6pPr>
            <a:lvl7pPr marL="6047933" indent="0">
              <a:buNone/>
              <a:defRPr sz="2205"/>
            </a:lvl7pPr>
            <a:lvl8pPr marL="7055922" indent="0">
              <a:buNone/>
              <a:defRPr sz="2205"/>
            </a:lvl8pPr>
            <a:lvl9pPr marL="8063911" indent="0">
              <a:buNone/>
              <a:defRPr sz="2205"/>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F8395EE7-829F-9742-A06C-EE67529E7455}" type="datetimeFigureOut">
              <a:rPr lang="es-CO" smtClean="0"/>
              <a:t>4/07/2024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A5EC1817-3E41-614E-8387-B04E29635FB6}" type="slidenum">
              <a:rPr lang="es-CO" smtClean="0"/>
              <a:t>‹Nº›</a:t>
            </a:fld>
            <a:endParaRPr lang="es-CO"/>
          </a:p>
        </p:txBody>
      </p:sp>
    </p:spTree>
    <p:extLst>
      <p:ext uri="{BB962C8B-B14F-4D97-AF65-F5344CB8AC3E}">
        <p14:creationId xmlns:p14="http://schemas.microsoft.com/office/powerpoint/2010/main" val="539041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388603" y="3119967"/>
            <a:ext cx="6502016" cy="10919883"/>
          </a:xfrm>
        </p:spPr>
        <p:txBody>
          <a:bodyPr anchor="b"/>
          <a:lstStyle>
            <a:lvl1pPr>
              <a:defRPr sz="7055"/>
            </a:lvl1pPr>
          </a:lstStyle>
          <a:p>
            <a:r>
              <a:rPr lang="es-MX"/>
              <a:t>Haz clic para modificar el estilo de título del patrón</a:t>
            </a:r>
            <a:endParaRPr lang="en-US" dirty="0"/>
          </a:p>
        </p:txBody>
      </p:sp>
      <p:sp>
        <p:nvSpPr>
          <p:cNvPr id="3" name="Picture Placeholder 2"/>
          <p:cNvSpPr>
            <a:spLocks noGrp="1" noChangeAspect="1"/>
          </p:cNvSpPr>
          <p:nvPr>
            <p:ph type="pic" idx="1"/>
          </p:nvPr>
        </p:nvSpPr>
        <p:spPr>
          <a:xfrm>
            <a:off x="8570483" y="6738272"/>
            <a:ext cx="10205829" cy="33257978"/>
          </a:xfrm>
        </p:spPr>
        <p:txBody>
          <a:bodyPr anchor="t"/>
          <a:lstStyle>
            <a:lvl1pPr marL="0" indent="0">
              <a:buNone/>
              <a:defRPr sz="7055"/>
            </a:lvl1pPr>
            <a:lvl2pPr marL="1007989" indent="0">
              <a:buNone/>
              <a:defRPr sz="6173"/>
            </a:lvl2pPr>
            <a:lvl3pPr marL="2015978" indent="0">
              <a:buNone/>
              <a:defRPr sz="5291"/>
            </a:lvl3pPr>
            <a:lvl4pPr marL="3023967" indent="0">
              <a:buNone/>
              <a:defRPr sz="4409"/>
            </a:lvl4pPr>
            <a:lvl5pPr marL="4031955" indent="0">
              <a:buNone/>
              <a:defRPr sz="4409"/>
            </a:lvl5pPr>
            <a:lvl6pPr marL="5039944" indent="0">
              <a:buNone/>
              <a:defRPr sz="4409"/>
            </a:lvl6pPr>
            <a:lvl7pPr marL="6047933" indent="0">
              <a:buNone/>
              <a:defRPr sz="4409"/>
            </a:lvl7pPr>
            <a:lvl8pPr marL="7055922" indent="0">
              <a:buNone/>
              <a:defRPr sz="4409"/>
            </a:lvl8pPr>
            <a:lvl9pPr marL="8063911" indent="0">
              <a:buNone/>
              <a:defRPr sz="4409"/>
            </a:lvl9pPr>
          </a:lstStyle>
          <a:p>
            <a:r>
              <a:rPr lang="es-MX"/>
              <a:t>Haz clic en el icono para agregar una imagen</a:t>
            </a:r>
            <a:endParaRPr lang="en-US" dirty="0"/>
          </a:p>
        </p:txBody>
      </p:sp>
      <p:sp>
        <p:nvSpPr>
          <p:cNvPr id="4" name="Text Placeholder 3"/>
          <p:cNvSpPr>
            <a:spLocks noGrp="1"/>
          </p:cNvSpPr>
          <p:nvPr>
            <p:ph type="body" sz="half" idx="2"/>
          </p:nvPr>
        </p:nvSpPr>
        <p:spPr>
          <a:xfrm>
            <a:off x="1388603" y="14039850"/>
            <a:ext cx="6502016" cy="26010559"/>
          </a:xfrm>
        </p:spPr>
        <p:txBody>
          <a:bodyPr/>
          <a:lstStyle>
            <a:lvl1pPr marL="0" indent="0">
              <a:buNone/>
              <a:defRPr sz="3528"/>
            </a:lvl1pPr>
            <a:lvl2pPr marL="1007989" indent="0">
              <a:buNone/>
              <a:defRPr sz="3087"/>
            </a:lvl2pPr>
            <a:lvl3pPr marL="2015978" indent="0">
              <a:buNone/>
              <a:defRPr sz="2646"/>
            </a:lvl3pPr>
            <a:lvl4pPr marL="3023967" indent="0">
              <a:buNone/>
              <a:defRPr sz="2205"/>
            </a:lvl4pPr>
            <a:lvl5pPr marL="4031955" indent="0">
              <a:buNone/>
              <a:defRPr sz="2205"/>
            </a:lvl5pPr>
            <a:lvl6pPr marL="5039944" indent="0">
              <a:buNone/>
              <a:defRPr sz="2205"/>
            </a:lvl6pPr>
            <a:lvl7pPr marL="6047933" indent="0">
              <a:buNone/>
              <a:defRPr sz="2205"/>
            </a:lvl7pPr>
            <a:lvl8pPr marL="7055922" indent="0">
              <a:buNone/>
              <a:defRPr sz="2205"/>
            </a:lvl8pPr>
            <a:lvl9pPr marL="8063911" indent="0">
              <a:buNone/>
              <a:defRPr sz="2205"/>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F8395EE7-829F-9742-A06C-EE67529E7455}" type="datetimeFigureOut">
              <a:rPr lang="es-CO" smtClean="0"/>
              <a:t>4/07/2024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A5EC1817-3E41-614E-8387-B04E29635FB6}" type="slidenum">
              <a:rPr lang="es-CO" smtClean="0"/>
              <a:t>‹Nº›</a:t>
            </a:fld>
            <a:endParaRPr lang="es-CO"/>
          </a:p>
        </p:txBody>
      </p:sp>
    </p:spTree>
    <p:extLst>
      <p:ext uri="{BB962C8B-B14F-4D97-AF65-F5344CB8AC3E}">
        <p14:creationId xmlns:p14="http://schemas.microsoft.com/office/powerpoint/2010/main" val="32750514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85977" y="2491650"/>
            <a:ext cx="17387709" cy="9045740"/>
          </a:xfrm>
          <a:prstGeom prst="rect">
            <a:avLst/>
          </a:prstGeom>
        </p:spPr>
        <p:txBody>
          <a:bodyPr vert="horz" lIns="91440" tIns="45720" rIns="91440" bIns="45720" rtlCol="0" anchor="ctr">
            <a:normAutofit/>
          </a:bodyPr>
          <a:lstStyle/>
          <a:p>
            <a:r>
              <a:rPr lang="es-MX"/>
              <a:t>Haz clic para modificar el estilo de título del patrón</a:t>
            </a:r>
            <a:endParaRPr lang="en-US" dirty="0"/>
          </a:p>
        </p:txBody>
      </p:sp>
      <p:sp>
        <p:nvSpPr>
          <p:cNvPr id="3" name="Text Placeholder 2"/>
          <p:cNvSpPr>
            <a:spLocks noGrp="1"/>
          </p:cNvSpPr>
          <p:nvPr>
            <p:ph type="body" idx="1"/>
          </p:nvPr>
        </p:nvSpPr>
        <p:spPr>
          <a:xfrm>
            <a:off x="1385977" y="12458200"/>
            <a:ext cx="17387709" cy="29693853"/>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2"/>
          </p:nvPr>
        </p:nvSpPr>
        <p:spPr>
          <a:xfrm>
            <a:off x="1385977" y="43376214"/>
            <a:ext cx="4535924" cy="2491640"/>
          </a:xfrm>
          <a:prstGeom prst="rect">
            <a:avLst/>
          </a:prstGeom>
        </p:spPr>
        <p:txBody>
          <a:bodyPr vert="horz" lIns="91440" tIns="45720" rIns="91440" bIns="45720" rtlCol="0" anchor="ctr"/>
          <a:lstStyle>
            <a:lvl1pPr algn="l">
              <a:defRPr sz="2646">
                <a:solidFill>
                  <a:schemeClr val="tx1">
                    <a:tint val="75000"/>
                  </a:schemeClr>
                </a:solidFill>
              </a:defRPr>
            </a:lvl1pPr>
          </a:lstStyle>
          <a:p>
            <a:fld id="{F8395EE7-829F-9742-A06C-EE67529E7455}" type="datetimeFigureOut">
              <a:rPr lang="es-CO" smtClean="0"/>
              <a:t>4/07/2024</a:t>
            </a:fld>
            <a:endParaRPr lang="es-CO"/>
          </a:p>
        </p:txBody>
      </p:sp>
      <p:sp>
        <p:nvSpPr>
          <p:cNvPr id="5" name="Footer Placeholder 4"/>
          <p:cNvSpPr>
            <a:spLocks noGrp="1"/>
          </p:cNvSpPr>
          <p:nvPr>
            <p:ph type="ftr" sz="quarter" idx="3"/>
          </p:nvPr>
        </p:nvSpPr>
        <p:spPr>
          <a:xfrm>
            <a:off x="6677889" y="43376214"/>
            <a:ext cx="6803886" cy="2491640"/>
          </a:xfrm>
          <a:prstGeom prst="rect">
            <a:avLst/>
          </a:prstGeom>
        </p:spPr>
        <p:txBody>
          <a:bodyPr vert="horz" lIns="91440" tIns="45720" rIns="91440" bIns="45720" rtlCol="0" anchor="ctr"/>
          <a:lstStyle>
            <a:lvl1pPr algn="ctr">
              <a:defRPr sz="2646">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14237762" y="43376214"/>
            <a:ext cx="4535924" cy="2491640"/>
          </a:xfrm>
          <a:prstGeom prst="rect">
            <a:avLst/>
          </a:prstGeom>
        </p:spPr>
        <p:txBody>
          <a:bodyPr vert="horz" lIns="91440" tIns="45720" rIns="91440" bIns="45720" rtlCol="0" anchor="ctr"/>
          <a:lstStyle>
            <a:lvl1pPr algn="r">
              <a:defRPr sz="2646">
                <a:solidFill>
                  <a:schemeClr val="tx1">
                    <a:tint val="75000"/>
                  </a:schemeClr>
                </a:solidFill>
              </a:defRPr>
            </a:lvl1pPr>
          </a:lstStyle>
          <a:p>
            <a:fld id="{A5EC1817-3E41-614E-8387-B04E29635FB6}" type="slidenum">
              <a:rPr lang="es-CO" smtClean="0"/>
              <a:t>‹Nº›</a:t>
            </a:fld>
            <a:endParaRPr lang="es-CO"/>
          </a:p>
        </p:txBody>
      </p:sp>
    </p:spTree>
    <p:extLst>
      <p:ext uri="{BB962C8B-B14F-4D97-AF65-F5344CB8AC3E}">
        <p14:creationId xmlns:p14="http://schemas.microsoft.com/office/powerpoint/2010/main" val="25247083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015978" rtl="0" eaLnBrk="1" latinLnBrk="0" hangingPunct="1">
        <a:lnSpc>
          <a:spcPct val="90000"/>
        </a:lnSpc>
        <a:spcBef>
          <a:spcPct val="0"/>
        </a:spcBef>
        <a:buNone/>
        <a:defRPr sz="9701" kern="1200">
          <a:solidFill>
            <a:schemeClr val="tx1"/>
          </a:solidFill>
          <a:latin typeface="+mj-lt"/>
          <a:ea typeface="+mj-ea"/>
          <a:cs typeface="+mj-cs"/>
        </a:defRPr>
      </a:lvl1pPr>
    </p:titleStyle>
    <p:bodyStyle>
      <a:lvl1pPr marL="503994" indent="-503994" algn="l" defTabSz="2015978" rtl="0" eaLnBrk="1" latinLnBrk="0" hangingPunct="1">
        <a:lnSpc>
          <a:spcPct val="90000"/>
        </a:lnSpc>
        <a:spcBef>
          <a:spcPts val="2205"/>
        </a:spcBef>
        <a:buFont typeface="Arial" panose="020B0604020202020204" pitchFamily="34" charset="0"/>
        <a:buChar char="•"/>
        <a:defRPr sz="6173" kern="1200">
          <a:solidFill>
            <a:schemeClr val="tx1"/>
          </a:solidFill>
          <a:latin typeface="+mn-lt"/>
          <a:ea typeface="+mn-ea"/>
          <a:cs typeface="+mn-cs"/>
        </a:defRPr>
      </a:lvl1pPr>
      <a:lvl2pPr marL="1511983" indent="-503994" algn="l" defTabSz="2015978" rtl="0" eaLnBrk="1" latinLnBrk="0" hangingPunct="1">
        <a:lnSpc>
          <a:spcPct val="90000"/>
        </a:lnSpc>
        <a:spcBef>
          <a:spcPts val="1102"/>
        </a:spcBef>
        <a:buFont typeface="Arial" panose="020B0604020202020204" pitchFamily="34" charset="0"/>
        <a:buChar char="•"/>
        <a:defRPr sz="5291" kern="1200">
          <a:solidFill>
            <a:schemeClr val="tx1"/>
          </a:solidFill>
          <a:latin typeface="+mn-lt"/>
          <a:ea typeface="+mn-ea"/>
          <a:cs typeface="+mn-cs"/>
        </a:defRPr>
      </a:lvl2pPr>
      <a:lvl3pPr marL="2519972" indent="-503994" algn="l" defTabSz="2015978" rtl="0" eaLnBrk="1" latinLnBrk="0" hangingPunct="1">
        <a:lnSpc>
          <a:spcPct val="90000"/>
        </a:lnSpc>
        <a:spcBef>
          <a:spcPts val="1102"/>
        </a:spcBef>
        <a:buFont typeface="Arial" panose="020B0604020202020204" pitchFamily="34" charset="0"/>
        <a:buChar char="•"/>
        <a:defRPr sz="4409" kern="1200">
          <a:solidFill>
            <a:schemeClr val="tx1"/>
          </a:solidFill>
          <a:latin typeface="+mn-lt"/>
          <a:ea typeface="+mn-ea"/>
          <a:cs typeface="+mn-cs"/>
        </a:defRPr>
      </a:lvl3pPr>
      <a:lvl4pPr marL="3527961" indent="-503994" algn="l" defTabSz="2015978" rtl="0" eaLnBrk="1" latinLnBrk="0" hangingPunct="1">
        <a:lnSpc>
          <a:spcPct val="90000"/>
        </a:lnSpc>
        <a:spcBef>
          <a:spcPts val="1102"/>
        </a:spcBef>
        <a:buFont typeface="Arial" panose="020B0604020202020204" pitchFamily="34" charset="0"/>
        <a:buChar char="•"/>
        <a:defRPr sz="3968" kern="1200">
          <a:solidFill>
            <a:schemeClr val="tx1"/>
          </a:solidFill>
          <a:latin typeface="+mn-lt"/>
          <a:ea typeface="+mn-ea"/>
          <a:cs typeface="+mn-cs"/>
        </a:defRPr>
      </a:lvl4pPr>
      <a:lvl5pPr marL="4535950" indent="-503994" algn="l" defTabSz="2015978" rtl="0" eaLnBrk="1" latinLnBrk="0" hangingPunct="1">
        <a:lnSpc>
          <a:spcPct val="90000"/>
        </a:lnSpc>
        <a:spcBef>
          <a:spcPts val="1102"/>
        </a:spcBef>
        <a:buFont typeface="Arial" panose="020B0604020202020204" pitchFamily="34" charset="0"/>
        <a:buChar char="•"/>
        <a:defRPr sz="3968" kern="1200">
          <a:solidFill>
            <a:schemeClr val="tx1"/>
          </a:solidFill>
          <a:latin typeface="+mn-lt"/>
          <a:ea typeface="+mn-ea"/>
          <a:cs typeface="+mn-cs"/>
        </a:defRPr>
      </a:lvl5pPr>
      <a:lvl6pPr marL="5543939" indent="-503994" algn="l" defTabSz="2015978" rtl="0" eaLnBrk="1" latinLnBrk="0" hangingPunct="1">
        <a:lnSpc>
          <a:spcPct val="90000"/>
        </a:lnSpc>
        <a:spcBef>
          <a:spcPts val="1102"/>
        </a:spcBef>
        <a:buFont typeface="Arial" panose="020B0604020202020204" pitchFamily="34" charset="0"/>
        <a:buChar char="•"/>
        <a:defRPr sz="3968" kern="1200">
          <a:solidFill>
            <a:schemeClr val="tx1"/>
          </a:solidFill>
          <a:latin typeface="+mn-lt"/>
          <a:ea typeface="+mn-ea"/>
          <a:cs typeface="+mn-cs"/>
        </a:defRPr>
      </a:lvl6pPr>
      <a:lvl7pPr marL="6551927" indent="-503994" algn="l" defTabSz="2015978" rtl="0" eaLnBrk="1" latinLnBrk="0" hangingPunct="1">
        <a:lnSpc>
          <a:spcPct val="90000"/>
        </a:lnSpc>
        <a:spcBef>
          <a:spcPts val="1102"/>
        </a:spcBef>
        <a:buFont typeface="Arial" panose="020B0604020202020204" pitchFamily="34" charset="0"/>
        <a:buChar char="•"/>
        <a:defRPr sz="3968" kern="1200">
          <a:solidFill>
            <a:schemeClr val="tx1"/>
          </a:solidFill>
          <a:latin typeface="+mn-lt"/>
          <a:ea typeface="+mn-ea"/>
          <a:cs typeface="+mn-cs"/>
        </a:defRPr>
      </a:lvl7pPr>
      <a:lvl8pPr marL="7559916" indent="-503994" algn="l" defTabSz="2015978" rtl="0" eaLnBrk="1" latinLnBrk="0" hangingPunct="1">
        <a:lnSpc>
          <a:spcPct val="90000"/>
        </a:lnSpc>
        <a:spcBef>
          <a:spcPts val="1102"/>
        </a:spcBef>
        <a:buFont typeface="Arial" panose="020B0604020202020204" pitchFamily="34" charset="0"/>
        <a:buChar char="•"/>
        <a:defRPr sz="3968" kern="1200">
          <a:solidFill>
            <a:schemeClr val="tx1"/>
          </a:solidFill>
          <a:latin typeface="+mn-lt"/>
          <a:ea typeface="+mn-ea"/>
          <a:cs typeface="+mn-cs"/>
        </a:defRPr>
      </a:lvl8pPr>
      <a:lvl9pPr marL="8567905" indent="-503994" algn="l" defTabSz="2015978" rtl="0" eaLnBrk="1" latinLnBrk="0" hangingPunct="1">
        <a:lnSpc>
          <a:spcPct val="90000"/>
        </a:lnSpc>
        <a:spcBef>
          <a:spcPts val="1102"/>
        </a:spcBef>
        <a:buFont typeface="Arial" panose="020B0604020202020204" pitchFamily="34" charset="0"/>
        <a:buChar char="•"/>
        <a:defRPr sz="3968" kern="1200">
          <a:solidFill>
            <a:schemeClr val="tx1"/>
          </a:solidFill>
          <a:latin typeface="+mn-lt"/>
          <a:ea typeface="+mn-ea"/>
          <a:cs typeface="+mn-cs"/>
        </a:defRPr>
      </a:lvl9pPr>
    </p:bodyStyle>
    <p:otherStyle>
      <a:defPPr>
        <a:defRPr lang="en-US"/>
      </a:defPPr>
      <a:lvl1pPr marL="0" algn="l" defTabSz="2015978" rtl="0" eaLnBrk="1" latinLnBrk="0" hangingPunct="1">
        <a:defRPr sz="3968" kern="1200">
          <a:solidFill>
            <a:schemeClr val="tx1"/>
          </a:solidFill>
          <a:latin typeface="+mn-lt"/>
          <a:ea typeface="+mn-ea"/>
          <a:cs typeface="+mn-cs"/>
        </a:defRPr>
      </a:lvl1pPr>
      <a:lvl2pPr marL="1007989" algn="l" defTabSz="2015978" rtl="0" eaLnBrk="1" latinLnBrk="0" hangingPunct="1">
        <a:defRPr sz="3968" kern="1200">
          <a:solidFill>
            <a:schemeClr val="tx1"/>
          </a:solidFill>
          <a:latin typeface="+mn-lt"/>
          <a:ea typeface="+mn-ea"/>
          <a:cs typeface="+mn-cs"/>
        </a:defRPr>
      </a:lvl2pPr>
      <a:lvl3pPr marL="2015978" algn="l" defTabSz="2015978" rtl="0" eaLnBrk="1" latinLnBrk="0" hangingPunct="1">
        <a:defRPr sz="3968" kern="1200">
          <a:solidFill>
            <a:schemeClr val="tx1"/>
          </a:solidFill>
          <a:latin typeface="+mn-lt"/>
          <a:ea typeface="+mn-ea"/>
          <a:cs typeface="+mn-cs"/>
        </a:defRPr>
      </a:lvl3pPr>
      <a:lvl4pPr marL="3023967" algn="l" defTabSz="2015978" rtl="0" eaLnBrk="1" latinLnBrk="0" hangingPunct="1">
        <a:defRPr sz="3968" kern="1200">
          <a:solidFill>
            <a:schemeClr val="tx1"/>
          </a:solidFill>
          <a:latin typeface="+mn-lt"/>
          <a:ea typeface="+mn-ea"/>
          <a:cs typeface="+mn-cs"/>
        </a:defRPr>
      </a:lvl4pPr>
      <a:lvl5pPr marL="4031955" algn="l" defTabSz="2015978" rtl="0" eaLnBrk="1" latinLnBrk="0" hangingPunct="1">
        <a:defRPr sz="3968" kern="1200">
          <a:solidFill>
            <a:schemeClr val="tx1"/>
          </a:solidFill>
          <a:latin typeface="+mn-lt"/>
          <a:ea typeface="+mn-ea"/>
          <a:cs typeface="+mn-cs"/>
        </a:defRPr>
      </a:lvl5pPr>
      <a:lvl6pPr marL="5039944" algn="l" defTabSz="2015978" rtl="0" eaLnBrk="1" latinLnBrk="0" hangingPunct="1">
        <a:defRPr sz="3968" kern="1200">
          <a:solidFill>
            <a:schemeClr val="tx1"/>
          </a:solidFill>
          <a:latin typeface="+mn-lt"/>
          <a:ea typeface="+mn-ea"/>
          <a:cs typeface="+mn-cs"/>
        </a:defRPr>
      </a:lvl6pPr>
      <a:lvl7pPr marL="6047933" algn="l" defTabSz="2015978" rtl="0" eaLnBrk="1" latinLnBrk="0" hangingPunct="1">
        <a:defRPr sz="3968" kern="1200">
          <a:solidFill>
            <a:schemeClr val="tx1"/>
          </a:solidFill>
          <a:latin typeface="+mn-lt"/>
          <a:ea typeface="+mn-ea"/>
          <a:cs typeface="+mn-cs"/>
        </a:defRPr>
      </a:lvl7pPr>
      <a:lvl8pPr marL="7055922" algn="l" defTabSz="2015978" rtl="0" eaLnBrk="1" latinLnBrk="0" hangingPunct="1">
        <a:defRPr sz="3968" kern="1200">
          <a:solidFill>
            <a:schemeClr val="tx1"/>
          </a:solidFill>
          <a:latin typeface="+mn-lt"/>
          <a:ea typeface="+mn-ea"/>
          <a:cs typeface="+mn-cs"/>
        </a:defRPr>
      </a:lvl8pPr>
      <a:lvl9pPr marL="8063911" algn="l" defTabSz="2015978" rtl="0" eaLnBrk="1" latinLnBrk="0" hangingPunct="1">
        <a:defRPr sz="396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8B23F54A-2F8D-CB70-C17F-9B95BDF072AC}"/>
              </a:ext>
            </a:extLst>
          </p:cNvPr>
          <p:cNvSpPr txBox="1"/>
          <p:nvPr/>
        </p:nvSpPr>
        <p:spPr>
          <a:xfrm>
            <a:off x="446008" y="391227"/>
            <a:ext cx="19167215" cy="5016758"/>
          </a:xfrm>
          <a:prstGeom prst="rect">
            <a:avLst/>
          </a:prstGeom>
          <a:noFill/>
        </p:spPr>
        <p:txBody>
          <a:bodyPr wrap="square" rtlCol="0">
            <a:spAutoFit/>
          </a:bodyPr>
          <a:lstStyle/>
          <a:p>
            <a:pPr rtl="0">
              <a:spcBef>
                <a:spcPts val="0"/>
              </a:spcBef>
              <a:spcAft>
                <a:spcPts val="0"/>
              </a:spcAft>
            </a:pPr>
            <a:r>
              <a:rPr lang="es-CO" sz="8000" b="1" i="0" dirty="0" err="1">
                <a:solidFill>
                  <a:srgbClr val="000000"/>
                </a:solidFill>
                <a:effectLst/>
                <a:highlight>
                  <a:srgbClr val="FFFFFF"/>
                </a:highlight>
                <a:latin typeface="Arial" panose="020B0604020202020204" pitchFamily="34" charset="0"/>
                <a:cs typeface="Arial" panose="020B0604020202020204" pitchFamily="34" charset="0"/>
              </a:rPr>
              <a:t>Nam</a:t>
            </a:r>
            <a:r>
              <a:rPr lang="es-CO" sz="8000" b="1" i="0" dirty="0">
                <a:solidFill>
                  <a:srgbClr val="000000"/>
                </a:solidFill>
                <a:effectLst/>
                <a:highlight>
                  <a:srgbClr val="FFFFFF"/>
                </a:highlight>
                <a:latin typeface="Arial" panose="020B0604020202020204" pitchFamily="34" charset="0"/>
                <a:cs typeface="Arial" panose="020B0604020202020204" pitchFamily="34" charset="0"/>
              </a:rPr>
              <a:t> id </a:t>
            </a:r>
            <a:r>
              <a:rPr lang="es-CO" sz="8000" b="1" i="0" dirty="0" err="1">
                <a:solidFill>
                  <a:srgbClr val="000000"/>
                </a:solidFill>
                <a:effectLst/>
                <a:highlight>
                  <a:srgbClr val="FFFFFF"/>
                </a:highlight>
                <a:latin typeface="Arial" panose="020B0604020202020204" pitchFamily="34" charset="0"/>
                <a:cs typeface="Arial" panose="020B0604020202020204" pitchFamily="34" charset="0"/>
              </a:rPr>
              <a:t>lectus</a:t>
            </a:r>
            <a:r>
              <a:rPr lang="es-CO" sz="8000" b="1" i="0" dirty="0">
                <a:solidFill>
                  <a:srgbClr val="000000"/>
                </a:solidFill>
                <a:effectLst/>
                <a:highlight>
                  <a:srgbClr val="FFFFFF"/>
                </a:highlight>
                <a:latin typeface="Arial" panose="020B0604020202020204" pitchFamily="34" charset="0"/>
                <a:cs typeface="Arial" panose="020B0604020202020204" pitchFamily="34" charset="0"/>
              </a:rPr>
              <a:t> ut </a:t>
            </a:r>
            <a:r>
              <a:rPr lang="es-CO" sz="8000" b="1" i="0" dirty="0" err="1">
                <a:solidFill>
                  <a:srgbClr val="000000"/>
                </a:solidFill>
                <a:effectLst/>
                <a:highlight>
                  <a:srgbClr val="FFFFFF"/>
                </a:highlight>
                <a:latin typeface="Arial" panose="020B0604020202020204" pitchFamily="34" charset="0"/>
                <a:cs typeface="Arial" panose="020B0604020202020204" pitchFamily="34" charset="0"/>
              </a:rPr>
              <a:t>velit</a:t>
            </a:r>
            <a:r>
              <a:rPr lang="es-CO" sz="8000" b="1" i="0" dirty="0">
                <a:solidFill>
                  <a:srgbClr val="000000"/>
                </a:solidFill>
                <a:effectLst/>
                <a:highlight>
                  <a:srgbClr val="FFFFFF"/>
                </a:highlight>
                <a:latin typeface="Arial" panose="020B0604020202020204" pitchFamily="34" charset="0"/>
                <a:cs typeface="Arial" panose="020B0604020202020204" pitchFamily="34" charset="0"/>
              </a:rPr>
              <a:t> </a:t>
            </a:r>
            <a:r>
              <a:rPr lang="es-CO" sz="8000" b="1" i="0" dirty="0" err="1">
                <a:solidFill>
                  <a:srgbClr val="000000"/>
                </a:solidFill>
                <a:effectLst/>
                <a:highlight>
                  <a:srgbClr val="FFFFFF"/>
                </a:highlight>
                <a:latin typeface="Arial" panose="020B0604020202020204" pitchFamily="34" charset="0"/>
                <a:cs typeface="Arial" panose="020B0604020202020204" pitchFamily="34" charset="0"/>
              </a:rPr>
              <a:t>tincidunt</a:t>
            </a:r>
            <a:r>
              <a:rPr lang="es-CO" sz="8000" b="1" i="0" dirty="0">
                <a:solidFill>
                  <a:srgbClr val="000000"/>
                </a:solidFill>
                <a:effectLst/>
                <a:highlight>
                  <a:srgbClr val="FFFFFF"/>
                </a:highlight>
                <a:latin typeface="Arial" panose="020B0604020202020204" pitchFamily="34" charset="0"/>
                <a:cs typeface="Arial" panose="020B0604020202020204" pitchFamily="34" charset="0"/>
              </a:rPr>
              <a:t> </a:t>
            </a:r>
            <a:r>
              <a:rPr lang="es-CO" sz="8000" b="1" i="0" dirty="0" err="1">
                <a:solidFill>
                  <a:srgbClr val="000000"/>
                </a:solidFill>
                <a:effectLst/>
                <a:highlight>
                  <a:srgbClr val="FFFFFF"/>
                </a:highlight>
                <a:latin typeface="Arial" panose="020B0604020202020204" pitchFamily="34" charset="0"/>
                <a:cs typeface="Arial" panose="020B0604020202020204" pitchFamily="34" charset="0"/>
              </a:rPr>
              <a:t>faucibus</a:t>
            </a:r>
            <a:r>
              <a:rPr lang="es-CO" sz="8000" b="1" i="0" dirty="0">
                <a:solidFill>
                  <a:srgbClr val="000000"/>
                </a:solidFill>
                <a:effectLst/>
                <a:highlight>
                  <a:srgbClr val="FFFFFF"/>
                </a:highlight>
                <a:latin typeface="Arial" panose="020B0604020202020204" pitchFamily="34" charset="0"/>
                <a:cs typeface="Arial" panose="020B0604020202020204" pitchFamily="34" charset="0"/>
              </a:rPr>
              <a:t> </a:t>
            </a:r>
            <a:r>
              <a:rPr lang="es-CO" sz="8000" b="1" i="0" dirty="0" err="1">
                <a:solidFill>
                  <a:srgbClr val="000000"/>
                </a:solidFill>
                <a:effectLst/>
                <a:highlight>
                  <a:srgbClr val="FFFFFF"/>
                </a:highlight>
                <a:latin typeface="Arial" panose="020B0604020202020204" pitchFamily="34" charset="0"/>
                <a:cs typeface="Arial" panose="020B0604020202020204" pitchFamily="34" charset="0"/>
              </a:rPr>
              <a:t>aliquet</a:t>
            </a:r>
            <a:r>
              <a:rPr lang="es-CO" sz="8000" b="1" i="0" dirty="0">
                <a:solidFill>
                  <a:srgbClr val="000000"/>
                </a:solidFill>
                <a:effectLst/>
                <a:highlight>
                  <a:srgbClr val="FFFFFF"/>
                </a:highlight>
                <a:latin typeface="Arial" panose="020B0604020202020204" pitchFamily="34" charset="0"/>
                <a:cs typeface="Arial" panose="020B0604020202020204" pitchFamily="34" charset="0"/>
              </a:rPr>
              <a:t> a </a:t>
            </a:r>
            <a:r>
              <a:rPr lang="es-CO" sz="8000" b="1" i="0" dirty="0" err="1">
                <a:solidFill>
                  <a:srgbClr val="000000"/>
                </a:solidFill>
                <a:effectLst/>
                <a:highlight>
                  <a:srgbClr val="FFFFFF"/>
                </a:highlight>
                <a:latin typeface="Arial" panose="020B0604020202020204" pitchFamily="34" charset="0"/>
                <a:cs typeface="Arial" panose="020B0604020202020204" pitchFamily="34" charset="0"/>
              </a:rPr>
              <a:t>quam</a:t>
            </a:r>
            <a:r>
              <a:rPr lang="es-CO" sz="8000" b="1" i="0" dirty="0">
                <a:solidFill>
                  <a:srgbClr val="000000"/>
                </a:solidFill>
                <a:effectLst/>
                <a:highlight>
                  <a:srgbClr val="FFFFFF"/>
                </a:highlight>
                <a:latin typeface="Arial" panose="020B0604020202020204" pitchFamily="34" charset="0"/>
                <a:cs typeface="Arial" panose="020B0604020202020204" pitchFamily="34" charset="0"/>
              </a:rPr>
              <a:t>. </a:t>
            </a:r>
            <a:r>
              <a:rPr lang="es-CO" sz="8000" b="1" i="0" dirty="0" err="1">
                <a:solidFill>
                  <a:srgbClr val="000000"/>
                </a:solidFill>
                <a:effectLst/>
                <a:highlight>
                  <a:srgbClr val="FFFFFF"/>
                </a:highlight>
                <a:latin typeface="Arial" panose="020B0604020202020204" pitchFamily="34" charset="0"/>
                <a:cs typeface="Arial" panose="020B0604020202020204" pitchFamily="34" charset="0"/>
              </a:rPr>
              <a:t>Duis</a:t>
            </a:r>
            <a:r>
              <a:rPr lang="es-CO" sz="8000" b="1" i="0" dirty="0">
                <a:solidFill>
                  <a:srgbClr val="000000"/>
                </a:solidFill>
                <a:effectLst/>
                <a:highlight>
                  <a:srgbClr val="FFFFFF"/>
                </a:highlight>
                <a:latin typeface="Arial" panose="020B0604020202020204" pitchFamily="34" charset="0"/>
                <a:cs typeface="Arial" panose="020B0604020202020204" pitchFamily="34" charset="0"/>
              </a:rPr>
              <a:t> </a:t>
            </a:r>
            <a:r>
              <a:rPr lang="es-CO" sz="8000" b="1" i="0" dirty="0" err="1">
                <a:solidFill>
                  <a:srgbClr val="000000"/>
                </a:solidFill>
                <a:effectLst/>
                <a:highlight>
                  <a:srgbClr val="FFFFFF"/>
                </a:highlight>
                <a:latin typeface="Arial" panose="020B0604020202020204" pitchFamily="34" charset="0"/>
                <a:cs typeface="Arial" panose="020B0604020202020204" pitchFamily="34" charset="0"/>
              </a:rPr>
              <a:t>eu</a:t>
            </a:r>
            <a:r>
              <a:rPr lang="es-CO" sz="8000" b="1" i="0" dirty="0">
                <a:solidFill>
                  <a:srgbClr val="000000"/>
                </a:solidFill>
                <a:effectLst/>
                <a:highlight>
                  <a:srgbClr val="FFFFFF"/>
                </a:highlight>
                <a:latin typeface="Arial" panose="020B0604020202020204" pitchFamily="34" charset="0"/>
                <a:cs typeface="Arial" panose="020B0604020202020204" pitchFamily="34" charset="0"/>
              </a:rPr>
              <a:t> ex </a:t>
            </a:r>
            <a:r>
              <a:rPr lang="es-CO" sz="8000" b="1" i="0" dirty="0" err="1">
                <a:solidFill>
                  <a:srgbClr val="000000"/>
                </a:solidFill>
                <a:effectLst/>
                <a:highlight>
                  <a:srgbClr val="FFFFFF"/>
                </a:highlight>
                <a:latin typeface="Arial" panose="020B0604020202020204" pitchFamily="34" charset="0"/>
                <a:cs typeface="Arial" panose="020B0604020202020204" pitchFamily="34" charset="0"/>
              </a:rPr>
              <a:t>lectus</a:t>
            </a:r>
            <a:r>
              <a:rPr lang="es-CO" sz="8000" b="1" i="0" dirty="0">
                <a:solidFill>
                  <a:srgbClr val="000000"/>
                </a:solidFill>
                <a:effectLst/>
                <a:highlight>
                  <a:srgbClr val="FFFFFF"/>
                </a:highlight>
                <a:latin typeface="Arial" panose="020B0604020202020204" pitchFamily="34" charset="0"/>
                <a:cs typeface="Arial" panose="020B0604020202020204" pitchFamily="34" charset="0"/>
              </a:rPr>
              <a:t>. </a:t>
            </a:r>
            <a:r>
              <a:rPr lang="es-CO" sz="8000" b="1" i="0" dirty="0" err="1">
                <a:solidFill>
                  <a:srgbClr val="000000"/>
                </a:solidFill>
                <a:effectLst/>
                <a:highlight>
                  <a:srgbClr val="FFFFFF"/>
                </a:highlight>
                <a:latin typeface="Arial" panose="020B0604020202020204" pitchFamily="34" charset="0"/>
                <a:cs typeface="Arial" panose="020B0604020202020204" pitchFamily="34" charset="0"/>
              </a:rPr>
              <a:t>Praesent</a:t>
            </a:r>
            <a:r>
              <a:rPr lang="es-CO" sz="8000" b="1" i="0" dirty="0">
                <a:solidFill>
                  <a:srgbClr val="000000"/>
                </a:solidFill>
                <a:effectLst/>
                <a:highlight>
                  <a:srgbClr val="FFFFFF"/>
                </a:highlight>
                <a:latin typeface="Arial" panose="020B0604020202020204" pitchFamily="34" charset="0"/>
                <a:cs typeface="Arial" panose="020B0604020202020204" pitchFamily="34" charset="0"/>
              </a:rPr>
              <a:t> id dolor </a:t>
            </a:r>
            <a:r>
              <a:rPr lang="es-CO" sz="8000" b="1" i="0" dirty="0" err="1">
                <a:solidFill>
                  <a:srgbClr val="000000"/>
                </a:solidFill>
                <a:effectLst/>
                <a:highlight>
                  <a:srgbClr val="FFFFFF"/>
                </a:highlight>
                <a:latin typeface="Arial" panose="020B0604020202020204" pitchFamily="34" charset="0"/>
                <a:cs typeface="Arial" panose="020B0604020202020204" pitchFamily="34" charset="0"/>
              </a:rPr>
              <a:t>interdum</a:t>
            </a:r>
            <a:r>
              <a:rPr lang="es-CO" sz="8000" b="1" i="0" dirty="0">
                <a:solidFill>
                  <a:srgbClr val="000000"/>
                </a:solidFill>
                <a:effectLst/>
                <a:highlight>
                  <a:srgbClr val="FFFFFF"/>
                </a:highlight>
                <a:latin typeface="Arial" panose="020B0604020202020204" pitchFamily="34" charset="0"/>
                <a:cs typeface="Arial" panose="020B0604020202020204" pitchFamily="34" charset="0"/>
              </a:rPr>
              <a:t>, </a:t>
            </a:r>
            <a:r>
              <a:rPr lang="es-CO" sz="8000" b="1" i="0" dirty="0" err="1">
                <a:solidFill>
                  <a:srgbClr val="000000"/>
                </a:solidFill>
                <a:effectLst/>
                <a:highlight>
                  <a:srgbClr val="FFFFFF"/>
                </a:highlight>
                <a:latin typeface="Arial" panose="020B0604020202020204" pitchFamily="34" charset="0"/>
                <a:cs typeface="Arial" panose="020B0604020202020204" pitchFamily="34" charset="0"/>
              </a:rPr>
              <a:t>laoreet</a:t>
            </a:r>
            <a:r>
              <a:rPr lang="es-CO" sz="8000" b="1" i="0" dirty="0">
                <a:solidFill>
                  <a:srgbClr val="000000"/>
                </a:solidFill>
                <a:effectLst/>
                <a:highlight>
                  <a:srgbClr val="FFFFFF"/>
                </a:highlight>
                <a:latin typeface="Arial" panose="020B0604020202020204" pitchFamily="34" charset="0"/>
                <a:cs typeface="Arial" panose="020B0604020202020204" pitchFamily="34" charset="0"/>
              </a:rPr>
              <a:t> nunc </a:t>
            </a:r>
            <a:r>
              <a:rPr lang="es-CO" sz="8000" b="1" i="0" dirty="0" err="1">
                <a:solidFill>
                  <a:srgbClr val="000000"/>
                </a:solidFill>
                <a:effectLst/>
                <a:highlight>
                  <a:srgbClr val="FFFFFF"/>
                </a:highlight>
                <a:latin typeface="Arial" panose="020B0604020202020204" pitchFamily="34" charset="0"/>
                <a:cs typeface="Arial" panose="020B0604020202020204" pitchFamily="34" charset="0"/>
              </a:rPr>
              <a:t>nec</a:t>
            </a:r>
            <a:r>
              <a:rPr lang="es-CO" sz="8000" b="1" i="0" dirty="0">
                <a:solidFill>
                  <a:srgbClr val="000000"/>
                </a:solidFill>
                <a:effectLst/>
                <a:highlight>
                  <a:srgbClr val="FFFFFF"/>
                </a:highlight>
                <a:latin typeface="Arial" panose="020B0604020202020204" pitchFamily="34" charset="0"/>
                <a:cs typeface="Arial" panose="020B0604020202020204" pitchFamily="34" charset="0"/>
              </a:rPr>
              <a:t>, </a:t>
            </a:r>
            <a:r>
              <a:rPr lang="es-CO" sz="8000" b="1" i="0" dirty="0" err="1">
                <a:solidFill>
                  <a:srgbClr val="000000"/>
                </a:solidFill>
                <a:effectLst/>
                <a:highlight>
                  <a:srgbClr val="FFFFFF"/>
                </a:highlight>
                <a:latin typeface="Arial" panose="020B0604020202020204" pitchFamily="34" charset="0"/>
                <a:cs typeface="Arial" panose="020B0604020202020204" pitchFamily="34" charset="0"/>
              </a:rPr>
              <a:t>viverra</a:t>
            </a:r>
            <a:r>
              <a:rPr lang="es-CO" sz="8000" b="1" i="0" dirty="0">
                <a:solidFill>
                  <a:srgbClr val="000000"/>
                </a:solidFill>
                <a:effectLst/>
                <a:highlight>
                  <a:srgbClr val="FFFFFF"/>
                </a:highlight>
                <a:latin typeface="Arial" panose="020B0604020202020204" pitchFamily="34" charset="0"/>
                <a:cs typeface="Arial" panose="020B0604020202020204" pitchFamily="34" charset="0"/>
              </a:rPr>
              <a:t> </a:t>
            </a:r>
            <a:r>
              <a:rPr lang="es-CO" sz="8000" b="1" i="0" dirty="0" err="1">
                <a:solidFill>
                  <a:srgbClr val="000000"/>
                </a:solidFill>
                <a:effectLst/>
                <a:highlight>
                  <a:srgbClr val="FFFFFF"/>
                </a:highlight>
                <a:latin typeface="Arial" panose="020B0604020202020204" pitchFamily="34" charset="0"/>
                <a:cs typeface="Arial" panose="020B0604020202020204" pitchFamily="34" charset="0"/>
              </a:rPr>
              <a:t>nulla</a:t>
            </a:r>
            <a:r>
              <a:rPr lang="es-CO" sz="8000" b="1" i="0" dirty="0">
                <a:solidFill>
                  <a:srgbClr val="000000"/>
                </a:solidFill>
                <a:effectLst/>
                <a:highlight>
                  <a:srgbClr val="FFFFFF"/>
                </a:highlight>
                <a:latin typeface="Arial" panose="020B0604020202020204" pitchFamily="34" charset="0"/>
                <a:cs typeface="Arial" panose="020B0604020202020204" pitchFamily="34" charset="0"/>
              </a:rPr>
              <a:t>. </a:t>
            </a:r>
            <a:endParaRPr lang="es-CO" sz="8000" b="1" dirty="0">
              <a:latin typeface="Arial" panose="020B0604020202020204" pitchFamily="34" charset="0"/>
              <a:cs typeface="Arial" panose="020B0604020202020204" pitchFamily="34" charset="0"/>
            </a:endParaRPr>
          </a:p>
        </p:txBody>
      </p:sp>
      <p:sp>
        <p:nvSpPr>
          <p:cNvPr id="3" name="CuadroTexto 2">
            <a:extLst>
              <a:ext uri="{FF2B5EF4-FFF2-40B4-BE49-F238E27FC236}">
                <a16:creationId xmlns:a16="http://schemas.microsoft.com/office/drawing/2014/main" id="{A1819E17-4F5C-F552-4AEB-839E0AA64E71}"/>
              </a:ext>
            </a:extLst>
          </p:cNvPr>
          <p:cNvSpPr txBox="1"/>
          <p:nvPr/>
        </p:nvSpPr>
        <p:spPr>
          <a:xfrm>
            <a:off x="446008" y="5676696"/>
            <a:ext cx="16300478" cy="1938992"/>
          </a:xfrm>
          <a:prstGeom prst="rect">
            <a:avLst/>
          </a:prstGeom>
          <a:noFill/>
        </p:spPr>
        <p:txBody>
          <a:bodyPr wrap="square" rtlCol="0">
            <a:spAutoFit/>
          </a:bodyPr>
          <a:lstStyle/>
          <a:p>
            <a:r>
              <a:rPr lang="es-CO" sz="4000" b="0" i="0" dirty="0">
                <a:solidFill>
                  <a:srgbClr val="000000"/>
                </a:solidFill>
                <a:effectLst/>
                <a:highlight>
                  <a:srgbClr val="FFFFFF"/>
                </a:highlight>
                <a:latin typeface="Arial" panose="020B0604020202020204" pitchFamily="34" charset="0"/>
                <a:cs typeface="Arial" panose="020B0604020202020204" pitchFamily="34" charset="0"/>
              </a:rPr>
              <a:t>In non urna libero. </a:t>
            </a:r>
            <a:r>
              <a:rPr lang="es-CO" sz="4000" b="0" i="0" dirty="0" err="1">
                <a:solidFill>
                  <a:srgbClr val="000000"/>
                </a:solidFill>
                <a:effectLst/>
                <a:highlight>
                  <a:srgbClr val="FFFFFF"/>
                </a:highlight>
                <a:latin typeface="Arial" panose="020B0604020202020204" pitchFamily="34" charset="0"/>
                <a:cs typeface="Arial" panose="020B0604020202020204" pitchFamily="34" charset="0"/>
              </a:rPr>
              <a:t>Aenean</a:t>
            </a:r>
            <a:r>
              <a:rPr lang="es-CO" sz="4000" b="0" i="0" dirty="0">
                <a:solidFill>
                  <a:srgbClr val="000000"/>
                </a:solidFill>
                <a:effectLst/>
                <a:highlight>
                  <a:srgbClr val="FFFFFF"/>
                </a:highlight>
                <a:latin typeface="Arial" panose="020B0604020202020204" pitchFamily="34" charset="0"/>
                <a:cs typeface="Arial" panose="020B0604020202020204" pitchFamily="34" charset="0"/>
              </a:rPr>
              <a:t> et urna non </a:t>
            </a:r>
            <a:r>
              <a:rPr lang="es-CO" sz="4000" b="0" i="0" dirty="0" err="1">
                <a:solidFill>
                  <a:srgbClr val="000000"/>
                </a:solidFill>
                <a:effectLst/>
                <a:highlight>
                  <a:srgbClr val="FFFFFF"/>
                </a:highlight>
                <a:latin typeface="Arial" panose="020B0604020202020204" pitchFamily="34" charset="0"/>
                <a:cs typeface="Arial" panose="020B0604020202020204" pitchFamily="34" charset="0"/>
              </a:rPr>
              <a:t>velit</a:t>
            </a:r>
            <a:r>
              <a:rPr lang="es-CO" sz="40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4000" b="0" i="0" dirty="0" err="1">
                <a:solidFill>
                  <a:srgbClr val="000000"/>
                </a:solidFill>
                <a:effectLst/>
                <a:highlight>
                  <a:srgbClr val="FFFFFF"/>
                </a:highlight>
                <a:latin typeface="Arial" panose="020B0604020202020204" pitchFamily="34" charset="0"/>
                <a:cs typeface="Arial" panose="020B0604020202020204" pitchFamily="34" charset="0"/>
              </a:rPr>
              <a:t>volutpat</a:t>
            </a:r>
            <a:r>
              <a:rPr lang="es-CO" sz="40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4000" b="0" i="0" dirty="0" err="1">
                <a:solidFill>
                  <a:srgbClr val="000000"/>
                </a:solidFill>
                <a:effectLst/>
                <a:highlight>
                  <a:srgbClr val="FFFFFF"/>
                </a:highlight>
                <a:latin typeface="Arial" panose="020B0604020202020204" pitchFamily="34" charset="0"/>
                <a:cs typeface="Arial" panose="020B0604020202020204" pitchFamily="34" charset="0"/>
              </a:rPr>
              <a:t>aliquet</a:t>
            </a:r>
            <a:r>
              <a:rPr lang="es-CO" sz="4000" b="0" i="0" dirty="0">
                <a:solidFill>
                  <a:srgbClr val="000000"/>
                </a:solidFill>
                <a:effectLst/>
                <a:highlight>
                  <a:srgbClr val="FFFFFF"/>
                </a:highlight>
                <a:latin typeface="Arial" panose="020B0604020202020204" pitchFamily="34" charset="0"/>
                <a:cs typeface="Arial" panose="020B0604020202020204" pitchFamily="34" charset="0"/>
              </a:rPr>
              <a:t> in at </a:t>
            </a:r>
            <a:r>
              <a:rPr lang="es-CO" sz="4000" b="0" i="0" dirty="0" err="1">
                <a:solidFill>
                  <a:srgbClr val="000000"/>
                </a:solidFill>
                <a:effectLst/>
                <a:highlight>
                  <a:srgbClr val="FFFFFF"/>
                </a:highlight>
                <a:latin typeface="Arial" panose="020B0604020202020204" pitchFamily="34" charset="0"/>
                <a:cs typeface="Arial" panose="020B0604020202020204" pitchFamily="34" charset="0"/>
              </a:rPr>
              <a:t>nulla</a:t>
            </a:r>
            <a:r>
              <a:rPr lang="es-CO" sz="4000" b="0" i="0" dirty="0">
                <a:solidFill>
                  <a:srgbClr val="000000"/>
                </a:solidFill>
                <a:effectLst/>
                <a:highlight>
                  <a:srgbClr val="FFFFFF"/>
                </a:highlight>
                <a:latin typeface="Arial" panose="020B0604020202020204" pitchFamily="34" charset="0"/>
                <a:cs typeface="Arial" panose="020B0604020202020204" pitchFamily="34" charset="0"/>
              </a:rPr>
              <a:t>. Sed </a:t>
            </a:r>
            <a:r>
              <a:rPr lang="es-CO" sz="4000" b="0" i="0" dirty="0" err="1">
                <a:solidFill>
                  <a:srgbClr val="000000"/>
                </a:solidFill>
                <a:effectLst/>
                <a:highlight>
                  <a:srgbClr val="FFFFFF"/>
                </a:highlight>
                <a:latin typeface="Arial" panose="020B0604020202020204" pitchFamily="34" charset="0"/>
                <a:cs typeface="Arial" panose="020B0604020202020204" pitchFamily="34" charset="0"/>
              </a:rPr>
              <a:t>nisi</a:t>
            </a:r>
            <a:r>
              <a:rPr lang="es-CO" sz="40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4000" b="0" i="0" dirty="0" err="1">
                <a:solidFill>
                  <a:srgbClr val="000000"/>
                </a:solidFill>
                <a:effectLst/>
                <a:highlight>
                  <a:srgbClr val="FFFFFF"/>
                </a:highlight>
                <a:latin typeface="Arial" panose="020B0604020202020204" pitchFamily="34" charset="0"/>
                <a:cs typeface="Arial" panose="020B0604020202020204" pitchFamily="34" charset="0"/>
              </a:rPr>
              <a:t>nibh</a:t>
            </a:r>
            <a:r>
              <a:rPr lang="es-CO" sz="4000" b="0" i="0" dirty="0">
                <a:solidFill>
                  <a:srgbClr val="000000"/>
                </a:solidFill>
                <a:effectLst/>
                <a:highlight>
                  <a:srgbClr val="FFFFFF"/>
                </a:highlight>
                <a:latin typeface="Arial" panose="020B0604020202020204" pitchFamily="34" charset="0"/>
                <a:cs typeface="Arial" panose="020B0604020202020204" pitchFamily="34" charset="0"/>
              </a:rPr>
              <a:t>, ultrices quis </a:t>
            </a:r>
            <a:r>
              <a:rPr lang="es-CO" sz="4000" b="0" i="0" dirty="0" err="1">
                <a:solidFill>
                  <a:srgbClr val="000000"/>
                </a:solidFill>
                <a:effectLst/>
                <a:highlight>
                  <a:srgbClr val="FFFFFF"/>
                </a:highlight>
                <a:latin typeface="Arial" panose="020B0604020202020204" pitchFamily="34" charset="0"/>
                <a:cs typeface="Arial" panose="020B0604020202020204" pitchFamily="34" charset="0"/>
              </a:rPr>
              <a:t>varius</a:t>
            </a:r>
            <a:r>
              <a:rPr lang="es-CO" sz="40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4000" b="0" i="0" dirty="0" err="1">
                <a:solidFill>
                  <a:srgbClr val="000000"/>
                </a:solidFill>
                <a:effectLst/>
                <a:highlight>
                  <a:srgbClr val="FFFFFF"/>
                </a:highlight>
                <a:latin typeface="Arial" panose="020B0604020202020204" pitchFamily="34" charset="0"/>
                <a:cs typeface="Arial" panose="020B0604020202020204" pitchFamily="34" charset="0"/>
              </a:rPr>
              <a:t>sit</a:t>
            </a:r>
            <a:r>
              <a:rPr lang="es-CO" sz="40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4000" b="0" i="0" dirty="0" err="1">
                <a:solidFill>
                  <a:srgbClr val="000000"/>
                </a:solidFill>
                <a:effectLst/>
                <a:highlight>
                  <a:srgbClr val="FFFFFF"/>
                </a:highlight>
                <a:latin typeface="Arial" panose="020B0604020202020204" pitchFamily="34" charset="0"/>
                <a:cs typeface="Arial" panose="020B0604020202020204" pitchFamily="34" charset="0"/>
              </a:rPr>
              <a:t>amet</a:t>
            </a:r>
            <a:r>
              <a:rPr lang="es-CO" sz="40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4000" b="0" i="0" dirty="0" err="1">
                <a:solidFill>
                  <a:srgbClr val="000000"/>
                </a:solidFill>
                <a:effectLst/>
                <a:highlight>
                  <a:srgbClr val="FFFFFF"/>
                </a:highlight>
                <a:latin typeface="Arial" panose="020B0604020202020204" pitchFamily="34" charset="0"/>
                <a:cs typeface="Arial" panose="020B0604020202020204" pitchFamily="34" charset="0"/>
              </a:rPr>
              <a:t>laoreet</a:t>
            </a:r>
            <a:r>
              <a:rPr lang="es-CO" sz="40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4000" b="0" i="0" dirty="0" err="1">
                <a:solidFill>
                  <a:srgbClr val="000000"/>
                </a:solidFill>
                <a:effectLst/>
                <a:highlight>
                  <a:srgbClr val="FFFFFF"/>
                </a:highlight>
                <a:latin typeface="Arial" panose="020B0604020202020204" pitchFamily="34" charset="0"/>
                <a:cs typeface="Arial" panose="020B0604020202020204" pitchFamily="34" charset="0"/>
              </a:rPr>
              <a:t>mollis</a:t>
            </a:r>
            <a:r>
              <a:rPr lang="es-CO" sz="4000" b="0" i="0" dirty="0">
                <a:solidFill>
                  <a:srgbClr val="000000"/>
                </a:solidFill>
                <a:effectLst/>
                <a:highlight>
                  <a:srgbClr val="FFFFFF"/>
                </a:highlight>
                <a:latin typeface="Arial" panose="020B0604020202020204" pitchFamily="34" charset="0"/>
                <a:cs typeface="Arial" panose="020B0604020202020204" pitchFamily="34" charset="0"/>
              </a:rPr>
              <a:t> mauris. </a:t>
            </a:r>
            <a:r>
              <a:rPr lang="es-CO" sz="4000" b="0" i="0" dirty="0" err="1">
                <a:solidFill>
                  <a:srgbClr val="000000"/>
                </a:solidFill>
                <a:effectLst/>
                <a:highlight>
                  <a:srgbClr val="FFFFFF"/>
                </a:highlight>
                <a:latin typeface="Arial" panose="020B0604020202020204" pitchFamily="34" charset="0"/>
                <a:cs typeface="Arial" panose="020B0604020202020204" pitchFamily="34" charset="0"/>
              </a:rPr>
              <a:t>Donec</a:t>
            </a:r>
            <a:r>
              <a:rPr lang="es-CO" sz="4000" b="0" i="0" dirty="0">
                <a:solidFill>
                  <a:srgbClr val="000000"/>
                </a:solidFill>
                <a:effectLst/>
                <a:highlight>
                  <a:srgbClr val="FFFFFF"/>
                </a:highlight>
                <a:latin typeface="Arial" panose="020B0604020202020204" pitchFamily="34" charset="0"/>
                <a:cs typeface="Arial" panose="020B0604020202020204" pitchFamily="34" charset="0"/>
              </a:rPr>
              <a:t> at ante sed </a:t>
            </a:r>
            <a:r>
              <a:rPr lang="es-CO" sz="4000" b="0" i="0" dirty="0" err="1">
                <a:solidFill>
                  <a:srgbClr val="000000"/>
                </a:solidFill>
                <a:effectLst/>
                <a:highlight>
                  <a:srgbClr val="FFFFFF"/>
                </a:highlight>
                <a:latin typeface="Arial" panose="020B0604020202020204" pitchFamily="34" charset="0"/>
                <a:cs typeface="Arial" panose="020B0604020202020204" pitchFamily="34" charset="0"/>
              </a:rPr>
              <a:t>erat</a:t>
            </a:r>
            <a:r>
              <a:rPr lang="es-CO" sz="40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4000" b="0" i="0" dirty="0" err="1">
                <a:solidFill>
                  <a:srgbClr val="000000"/>
                </a:solidFill>
                <a:effectLst/>
                <a:highlight>
                  <a:srgbClr val="FFFFFF"/>
                </a:highlight>
                <a:latin typeface="Arial" panose="020B0604020202020204" pitchFamily="34" charset="0"/>
                <a:cs typeface="Arial" panose="020B0604020202020204" pitchFamily="34" charset="0"/>
              </a:rPr>
              <a:t>ultricies</a:t>
            </a:r>
            <a:r>
              <a:rPr lang="es-CO" sz="40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4000" b="0" i="0" dirty="0" err="1">
                <a:solidFill>
                  <a:srgbClr val="000000"/>
                </a:solidFill>
                <a:effectLst/>
                <a:highlight>
                  <a:srgbClr val="FFFFFF"/>
                </a:highlight>
                <a:latin typeface="Arial" panose="020B0604020202020204" pitchFamily="34" charset="0"/>
                <a:cs typeface="Arial" panose="020B0604020202020204" pitchFamily="34" charset="0"/>
              </a:rPr>
              <a:t>fringilla</a:t>
            </a:r>
            <a:r>
              <a:rPr lang="es-CO" sz="4000" b="0" i="0" dirty="0">
                <a:solidFill>
                  <a:srgbClr val="000000"/>
                </a:solidFill>
                <a:effectLst/>
                <a:highlight>
                  <a:srgbClr val="FFFFFF"/>
                </a:highlight>
                <a:latin typeface="Arial" panose="020B0604020202020204" pitchFamily="34" charset="0"/>
                <a:cs typeface="Arial" panose="020B0604020202020204" pitchFamily="34" charset="0"/>
              </a:rPr>
              <a:t> a </a:t>
            </a:r>
            <a:r>
              <a:rPr lang="es-CO" sz="4000" b="0" i="0" dirty="0" err="1">
                <a:solidFill>
                  <a:srgbClr val="000000"/>
                </a:solidFill>
                <a:effectLst/>
                <a:highlight>
                  <a:srgbClr val="FFFFFF"/>
                </a:highlight>
                <a:latin typeface="Arial" panose="020B0604020202020204" pitchFamily="34" charset="0"/>
                <a:cs typeface="Arial" panose="020B0604020202020204" pitchFamily="34" charset="0"/>
              </a:rPr>
              <a:t>eu</a:t>
            </a:r>
            <a:r>
              <a:rPr lang="es-CO" sz="40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4000" b="0" i="0" dirty="0" err="1">
                <a:solidFill>
                  <a:srgbClr val="000000"/>
                </a:solidFill>
                <a:effectLst/>
                <a:highlight>
                  <a:srgbClr val="FFFFFF"/>
                </a:highlight>
                <a:latin typeface="Arial" panose="020B0604020202020204" pitchFamily="34" charset="0"/>
                <a:cs typeface="Arial" panose="020B0604020202020204" pitchFamily="34" charset="0"/>
              </a:rPr>
              <a:t>diam</a:t>
            </a:r>
            <a:r>
              <a:rPr lang="es-CO" sz="4000" b="0" i="0" dirty="0">
                <a:solidFill>
                  <a:srgbClr val="000000"/>
                </a:solidFill>
                <a:effectLst/>
                <a:highlight>
                  <a:srgbClr val="FFFFFF"/>
                </a:highlight>
                <a:latin typeface="Arial" panose="020B0604020202020204" pitchFamily="34" charset="0"/>
                <a:cs typeface="Arial" panose="020B0604020202020204" pitchFamily="34" charset="0"/>
              </a:rPr>
              <a:t>. </a:t>
            </a:r>
            <a:endParaRPr lang="es-CO" sz="4000" dirty="0">
              <a:latin typeface="Arial" panose="020B0604020202020204" pitchFamily="34" charset="0"/>
              <a:cs typeface="Arial" panose="020B0604020202020204" pitchFamily="34" charset="0"/>
            </a:endParaRPr>
          </a:p>
        </p:txBody>
      </p:sp>
      <p:sp>
        <p:nvSpPr>
          <p:cNvPr id="4" name="CuadroTexto 3">
            <a:extLst>
              <a:ext uri="{FF2B5EF4-FFF2-40B4-BE49-F238E27FC236}">
                <a16:creationId xmlns:a16="http://schemas.microsoft.com/office/drawing/2014/main" id="{2C020FDD-19A7-AECC-9493-87E2477BE88E}"/>
              </a:ext>
            </a:extLst>
          </p:cNvPr>
          <p:cNvSpPr txBox="1"/>
          <p:nvPr/>
        </p:nvSpPr>
        <p:spPr>
          <a:xfrm>
            <a:off x="486456" y="7903162"/>
            <a:ext cx="12629551" cy="2554545"/>
          </a:xfrm>
          <a:prstGeom prst="rect">
            <a:avLst/>
          </a:prstGeom>
          <a:noFill/>
        </p:spPr>
        <p:txBody>
          <a:bodyPr wrap="square" rtlCol="0">
            <a:spAutoFit/>
          </a:bodyPr>
          <a:lstStyle/>
          <a:p>
            <a:r>
              <a:rPr lang="es-CO" sz="3200" b="0" i="0" dirty="0">
                <a:solidFill>
                  <a:srgbClr val="000000"/>
                </a:solidFill>
                <a:effectLst/>
                <a:highlight>
                  <a:srgbClr val="FFFFFF"/>
                </a:highlight>
                <a:latin typeface="Arial" panose="020B0604020202020204" pitchFamily="34" charset="0"/>
                <a:cs typeface="Arial" panose="020B0604020202020204" pitchFamily="34" charset="0"/>
              </a:rPr>
              <a:t>Quisque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fermentum</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quam</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sed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elit</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gravida</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suscipit</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Mauris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lectus</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sapien</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euismod</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eget</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ante in,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maximus</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eleifend</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massa</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Nulla</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pellentesque</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quam</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vitae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feugiat</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sodales</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Morbi</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arcu</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orci</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interdum</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pellentesque</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vel</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euismod</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in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augue</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Integer</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molestie</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cursus</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magna non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pellentesque</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endParaRPr lang="es-CO" sz="3200" dirty="0">
              <a:latin typeface="Arial" panose="020B0604020202020204" pitchFamily="34" charset="0"/>
              <a:cs typeface="Arial" panose="020B0604020202020204" pitchFamily="34" charset="0"/>
            </a:endParaRPr>
          </a:p>
        </p:txBody>
      </p:sp>
      <p:grpSp>
        <p:nvGrpSpPr>
          <p:cNvPr id="7" name="Grupo 6">
            <a:extLst>
              <a:ext uri="{FF2B5EF4-FFF2-40B4-BE49-F238E27FC236}">
                <a16:creationId xmlns:a16="http://schemas.microsoft.com/office/drawing/2014/main" id="{4362D501-DCE7-A444-2F8A-CBE4FF20616F}"/>
              </a:ext>
            </a:extLst>
          </p:cNvPr>
          <p:cNvGrpSpPr/>
          <p:nvPr/>
        </p:nvGrpSpPr>
        <p:grpSpPr>
          <a:xfrm>
            <a:off x="504982" y="11072937"/>
            <a:ext cx="19467706" cy="5890796"/>
            <a:chOff x="715028" y="11909924"/>
            <a:chExt cx="33731515" cy="25273972"/>
          </a:xfrm>
        </p:grpSpPr>
        <p:sp>
          <p:nvSpPr>
            <p:cNvPr id="8" name="Rectángulo 7">
              <a:extLst>
                <a:ext uri="{FF2B5EF4-FFF2-40B4-BE49-F238E27FC236}">
                  <a16:creationId xmlns:a16="http://schemas.microsoft.com/office/drawing/2014/main" id="{F04E5F40-BB17-1681-6CCA-72B44F62F80F}"/>
                </a:ext>
              </a:extLst>
            </p:cNvPr>
            <p:cNvSpPr/>
            <p:nvPr/>
          </p:nvSpPr>
          <p:spPr>
            <a:xfrm>
              <a:off x="715028" y="11909924"/>
              <a:ext cx="33470307" cy="3519545"/>
            </a:xfrm>
            <a:prstGeom prst="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4400" dirty="0">
                <a:latin typeface="Arial" panose="020B0604020202020204" pitchFamily="34" charset="0"/>
                <a:cs typeface="Arial" panose="020B0604020202020204" pitchFamily="34" charset="0"/>
              </a:endParaRPr>
            </a:p>
          </p:txBody>
        </p:sp>
        <p:sp>
          <p:nvSpPr>
            <p:cNvPr id="9" name="CuadroTexto 8">
              <a:extLst>
                <a:ext uri="{FF2B5EF4-FFF2-40B4-BE49-F238E27FC236}">
                  <a16:creationId xmlns:a16="http://schemas.microsoft.com/office/drawing/2014/main" id="{EF111DA3-B053-8181-52FE-7F0305709F4D}"/>
                </a:ext>
              </a:extLst>
            </p:cNvPr>
            <p:cNvSpPr txBox="1"/>
            <p:nvPr/>
          </p:nvSpPr>
          <p:spPr>
            <a:xfrm>
              <a:off x="1087515" y="12203938"/>
              <a:ext cx="9787878" cy="3301223"/>
            </a:xfrm>
            <a:prstGeom prst="rect">
              <a:avLst/>
            </a:prstGeom>
            <a:noFill/>
          </p:spPr>
          <p:txBody>
            <a:bodyPr wrap="square" rtlCol="0">
              <a:spAutoFit/>
            </a:bodyPr>
            <a:lstStyle/>
            <a:p>
              <a:r>
                <a:rPr lang="es-CO" sz="4400" b="1" dirty="0">
                  <a:latin typeface="Arial" panose="020B0604020202020204" pitchFamily="34" charset="0"/>
                  <a:cs typeface="Arial" panose="020B0604020202020204" pitchFamily="34" charset="0"/>
                </a:rPr>
                <a:t>Introducción</a:t>
              </a:r>
              <a:r>
                <a:rPr lang="es-CO" sz="4400" dirty="0">
                  <a:latin typeface="Arial" panose="020B0604020202020204" pitchFamily="34" charset="0"/>
                  <a:cs typeface="Arial" panose="020B0604020202020204" pitchFamily="34" charset="0"/>
                </a:rPr>
                <a:t> </a:t>
              </a:r>
            </a:p>
          </p:txBody>
        </p:sp>
        <p:sp>
          <p:nvSpPr>
            <p:cNvPr id="10" name="CuadroTexto 9">
              <a:extLst>
                <a:ext uri="{FF2B5EF4-FFF2-40B4-BE49-F238E27FC236}">
                  <a16:creationId xmlns:a16="http://schemas.microsoft.com/office/drawing/2014/main" id="{5CCA82BE-A5F8-C4F4-2F33-C33D689319CD}"/>
                </a:ext>
              </a:extLst>
            </p:cNvPr>
            <p:cNvSpPr txBox="1"/>
            <p:nvPr/>
          </p:nvSpPr>
          <p:spPr>
            <a:xfrm>
              <a:off x="1087515" y="16452206"/>
              <a:ext cx="29053378" cy="20731690"/>
            </a:xfrm>
            <a:prstGeom prst="rect">
              <a:avLst/>
            </a:prstGeom>
            <a:noFill/>
          </p:spPr>
          <p:txBody>
            <a:bodyPr wrap="square" rtlCol="0">
              <a:spAutoFit/>
            </a:bodyPr>
            <a:lstStyle/>
            <a:p>
              <a:pPr algn="just"/>
              <a:r>
                <a:rPr lang="es-ES" sz="4400" dirty="0">
                  <a:latin typeface="Arial" panose="020B0604020202020204" pitchFamily="34" charset="0"/>
                  <a:cs typeface="Arial" panose="020B0604020202020204" pitchFamily="34" charset="0"/>
                </a:rPr>
                <a:t>​</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Lorem</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ipsum</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dolor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sit</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amet</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consectetur</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adipiscing</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elit</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sed do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eiusmod</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tempor</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incididunt</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ut labore et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dolore</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magna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aliqua</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Ut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enim</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ad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minim</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veniam</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quis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nostrud</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exercitation</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ullamco</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laboris</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nisi</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ut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aliquip</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ex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ea</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commodo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consequat</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Duis</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aute</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irure</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dolor in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reprehenderit</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in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voluptate</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velit</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esse</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cillum</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dolore</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eu</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fugiat</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nulla</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pariatur</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Excepteur</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sint</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occaecat</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cupidatat</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non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proident</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sunt in culpa qui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officia</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deserunt</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mollit</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anim</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id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est</a:t>
              </a:r>
              <a:r>
                <a:rPr lang="es-CO" sz="4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4400" b="0" i="0" dirty="0" err="1">
                  <a:solidFill>
                    <a:srgbClr val="000000"/>
                  </a:solidFill>
                  <a:effectLst/>
                  <a:highlight>
                    <a:srgbClr val="FFFFFF"/>
                  </a:highlight>
                  <a:latin typeface="Arial" panose="020B0604020202020204" pitchFamily="34" charset="0"/>
                  <a:cs typeface="Arial" panose="020B0604020202020204" pitchFamily="34" charset="0"/>
                </a:rPr>
                <a:t>laborum</a:t>
              </a:r>
              <a:endParaRPr lang="es-CO" sz="4400" dirty="0">
                <a:latin typeface="Arial" panose="020B0604020202020204" pitchFamily="34" charset="0"/>
                <a:cs typeface="Arial" panose="020B0604020202020204" pitchFamily="34" charset="0"/>
              </a:endParaRPr>
            </a:p>
          </p:txBody>
        </p:sp>
        <p:pic>
          <p:nvPicPr>
            <p:cNvPr id="11" name="Imagen 10" descr="Forma&#10;&#10;Descripción generada automáticamente con confianza baja">
              <a:extLst>
                <a:ext uri="{FF2B5EF4-FFF2-40B4-BE49-F238E27FC236}">
                  <a16:creationId xmlns:a16="http://schemas.microsoft.com/office/drawing/2014/main" id="{51E20E67-F91D-406B-ECA7-DA5B2038D456}"/>
                </a:ext>
              </a:extLst>
            </p:cNvPr>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30025964" y="21792840"/>
              <a:ext cx="4420579" cy="10649356"/>
            </a:xfrm>
            <a:prstGeom prst="rect">
              <a:avLst/>
            </a:prstGeom>
          </p:spPr>
        </p:pic>
      </p:grpSp>
      <p:sp>
        <p:nvSpPr>
          <p:cNvPr id="12" name="Rectángulo 11">
            <a:extLst>
              <a:ext uri="{FF2B5EF4-FFF2-40B4-BE49-F238E27FC236}">
                <a16:creationId xmlns:a16="http://schemas.microsoft.com/office/drawing/2014/main" id="{DFAFD9D6-E094-0A69-75D4-BE48C5338A1A}"/>
              </a:ext>
            </a:extLst>
          </p:cNvPr>
          <p:cNvSpPr/>
          <p:nvPr/>
        </p:nvSpPr>
        <p:spPr>
          <a:xfrm flipH="1" flipV="1">
            <a:off x="504982" y="11004100"/>
            <a:ext cx="19316953" cy="6635373"/>
          </a:xfrm>
          <a:prstGeom prst="rect">
            <a:avLst/>
          </a:prstGeom>
          <a:noFill/>
          <a:ln w="127000">
            <a:solidFill>
              <a:srgbClr val="3366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dirty="0">
              <a:solidFill>
                <a:schemeClr val="accent6">
                  <a:lumMod val="40000"/>
                  <a:lumOff val="60000"/>
                </a:schemeClr>
              </a:solidFill>
              <a:latin typeface="Arial" panose="020B0604020202020204" pitchFamily="34" charset="0"/>
              <a:cs typeface="Arial" panose="020B0604020202020204" pitchFamily="34" charset="0"/>
            </a:endParaRPr>
          </a:p>
        </p:txBody>
      </p:sp>
      <p:sp>
        <p:nvSpPr>
          <p:cNvPr id="13" name="Rectángulo: esquinas redondeadas 12">
            <a:extLst>
              <a:ext uri="{FF2B5EF4-FFF2-40B4-BE49-F238E27FC236}">
                <a16:creationId xmlns:a16="http://schemas.microsoft.com/office/drawing/2014/main" id="{B6E79F43-5C11-8615-BE88-225EC8376F60}"/>
              </a:ext>
            </a:extLst>
          </p:cNvPr>
          <p:cNvSpPr/>
          <p:nvPr/>
        </p:nvSpPr>
        <p:spPr>
          <a:xfrm>
            <a:off x="496224" y="18209909"/>
            <a:ext cx="6180431" cy="1827432"/>
          </a:xfrm>
          <a:prstGeom prst="roundRect">
            <a:avLst/>
          </a:prstGeom>
          <a:solidFill>
            <a:schemeClr val="accent6">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5400">
              <a:latin typeface="Arial" panose="020B0604020202020204" pitchFamily="34" charset="0"/>
              <a:cs typeface="Arial" panose="020B0604020202020204" pitchFamily="34" charset="0"/>
            </a:endParaRPr>
          </a:p>
        </p:txBody>
      </p:sp>
      <p:sp>
        <p:nvSpPr>
          <p:cNvPr id="14" name="CuadroTexto 13">
            <a:extLst>
              <a:ext uri="{FF2B5EF4-FFF2-40B4-BE49-F238E27FC236}">
                <a16:creationId xmlns:a16="http://schemas.microsoft.com/office/drawing/2014/main" id="{FBE882DA-F1E7-A7FF-9025-C923A6571958}"/>
              </a:ext>
            </a:extLst>
          </p:cNvPr>
          <p:cNvSpPr txBox="1"/>
          <p:nvPr/>
        </p:nvSpPr>
        <p:spPr>
          <a:xfrm>
            <a:off x="1381563" y="18611601"/>
            <a:ext cx="8300275" cy="923330"/>
          </a:xfrm>
          <a:prstGeom prst="rect">
            <a:avLst/>
          </a:prstGeom>
          <a:noFill/>
        </p:spPr>
        <p:txBody>
          <a:bodyPr wrap="square" rtlCol="0">
            <a:spAutoFit/>
          </a:bodyPr>
          <a:lstStyle/>
          <a:p>
            <a:r>
              <a:rPr lang="es-CO" sz="5400" b="1" dirty="0">
                <a:latin typeface="Arial" panose="020B0604020202020204" pitchFamily="34" charset="0"/>
                <a:cs typeface="Arial" panose="020B0604020202020204" pitchFamily="34" charset="0"/>
              </a:rPr>
              <a:t>Loren </a:t>
            </a:r>
            <a:r>
              <a:rPr lang="es-CO" sz="5400" b="1" dirty="0" err="1">
                <a:latin typeface="Arial" panose="020B0604020202020204" pitchFamily="34" charset="0"/>
                <a:cs typeface="Arial" panose="020B0604020202020204" pitchFamily="34" charset="0"/>
              </a:rPr>
              <a:t>Ipsum</a:t>
            </a:r>
            <a:endParaRPr lang="es-CO" sz="5400" dirty="0">
              <a:latin typeface="Arial" panose="020B0604020202020204" pitchFamily="34" charset="0"/>
              <a:cs typeface="Arial" panose="020B0604020202020204" pitchFamily="34" charset="0"/>
            </a:endParaRPr>
          </a:p>
        </p:txBody>
      </p:sp>
      <p:sp>
        <p:nvSpPr>
          <p:cNvPr id="15" name="Rectángulo: esquinas redondeadas 14">
            <a:extLst>
              <a:ext uri="{FF2B5EF4-FFF2-40B4-BE49-F238E27FC236}">
                <a16:creationId xmlns:a16="http://schemas.microsoft.com/office/drawing/2014/main" id="{40CEB545-36C2-E1B8-A5DD-623785DB09B7}"/>
              </a:ext>
            </a:extLst>
          </p:cNvPr>
          <p:cNvSpPr/>
          <p:nvPr/>
        </p:nvSpPr>
        <p:spPr>
          <a:xfrm>
            <a:off x="201173" y="17873945"/>
            <a:ext cx="6901343" cy="22422961"/>
          </a:xfrm>
          <a:prstGeom prst="roundRect">
            <a:avLst/>
          </a:prstGeom>
          <a:noFill/>
          <a:ln>
            <a:noFill/>
          </a:ln>
        </p:spPr>
        <p:style>
          <a:lnRef idx="0">
            <a:scrgbClr r="0" g="0" b="0"/>
          </a:lnRef>
          <a:fillRef idx="0">
            <a:scrgbClr r="0" g="0" b="0"/>
          </a:fillRef>
          <a:effectRef idx="0">
            <a:scrgbClr r="0" g="0" b="0"/>
          </a:effectRef>
          <a:fontRef idx="minor">
            <a:schemeClr val="lt1"/>
          </a:fontRef>
        </p:style>
        <p:txBody>
          <a:bodyPr rtlCol="0" anchor="ctr"/>
          <a:lstStyle/>
          <a:p>
            <a:pPr algn="just"/>
            <a:endParaRPr lang="es-ES" sz="4400" b="0" i="0" dirty="0">
              <a:solidFill>
                <a:sysClr val="windowText" lastClr="000000"/>
              </a:solidFill>
              <a:effectLst/>
              <a:latin typeface="Arial" panose="020B0604020202020204" pitchFamily="34" charset="0"/>
              <a:cs typeface="Arial" panose="020B0604020202020204" pitchFamily="34" charset="0"/>
            </a:endParaRPr>
          </a:p>
          <a:p>
            <a:pPr algn="just"/>
            <a:r>
              <a:rPr lang="es-CO" sz="3600" b="0" i="0" dirty="0">
                <a:solidFill>
                  <a:srgbClr val="000000"/>
                </a:solidFill>
                <a:effectLst/>
                <a:highlight>
                  <a:srgbClr val="FFFFFF"/>
                </a:highlight>
                <a:latin typeface="Arial" panose="020B0604020202020204" pitchFamily="34" charset="0"/>
                <a:cs typeface="Arial" panose="020B0604020202020204" pitchFamily="34" charset="0"/>
              </a:rPr>
              <a:t>Sed ut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perspiciatis</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unde</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omnis</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iste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natus</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error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sit</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voluptatem</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accusantium</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doloremque</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laudantium</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totam</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rem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aperiam</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eaque</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ipsa</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quae</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ab illo inventore veritatis et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quasi</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architecto</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beatae</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vitae dicta sunt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explicabo</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Nemo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enim</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ipsam</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voluptatem</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quia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voluptas</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sit</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aspernatur</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aut</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odit</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aut</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fugit</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sed quia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consequuntur</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magni</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dolores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eos</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qui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ratione</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voluptatem</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sequi</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nesciunt</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Neque porro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quisquam</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est</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qui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dolorem</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ipsum</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quia dolor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sit</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amet</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consectetur</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adipisci</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velit</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sed quia non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numquam</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eius</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modi</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tempora</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incidunt</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ut labore et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dolore</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magnam</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aliquam</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quaerat</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voluptatem</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endParaRPr lang="es-ES" sz="3600" b="0" i="0" dirty="0">
              <a:solidFill>
                <a:sysClr val="windowText" lastClr="000000"/>
              </a:solidFill>
              <a:effectLst/>
              <a:latin typeface="Arial" panose="020B0604020202020204" pitchFamily="34" charset="0"/>
              <a:cs typeface="Arial" panose="020B0604020202020204" pitchFamily="34" charset="0"/>
            </a:endParaRPr>
          </a:p>
          <a:p>
            <a:pPr algn="just"/>
            <a:endParaRPr lang="es-ES" sz="3600" dirty="0">
              <a:solidFill>
                <a:sysClr val="windowText" lastClr="000000"/>
              </a:solidFill>
              <a:latin typeface="Arial" panose="020B0604020202020204" pitchFamily="34" charset="0"/>
              <a:cs typeface="Arial" panose="020B0604020202020204" pitchFamily="34" charset="0"/>
            </a:endParaRPr>
          </a:p>
          <a:p>
            <a:pPr algn="just"/>
            <a:r>
              <a:rPr lang="es-CO" sz="3600" b="0" i="0" dirty="0">
                <a:solidFill>
                  <a:srgbClr val="000000"/>
                </a:solidFill>
                <a:effectLst/>
                <a:highlight>
                  <a:srgbClr val="FFFFFF"/>
                </a:highlight>
                <a:latin typeface="Arial" panose="020B0604020202020204" pitchFamily="34" charset="0"/>
                <a:cs typeface="Arial" panose="020B0604020202020204" pitchFamily="34" charset="0"/>
              </a:rPr>
              <a:t>Ut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enim</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ad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minima</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veniam</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quis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nostrum</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exercitation</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em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ullam</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corporis</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suscipit</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laboriosam</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nisi</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ut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aliquid</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ex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ea</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commo</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di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conse</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600" b="0" i="0" dirty="0" err="1">
                <a:solidFill>
                  <a:srgbClr val="000000"/>
                </a:solidFill>
                <a:effectLst/>
                <a:highlight>
                  <a:srgbClr val="FFFFFF"/>
                </a:highlight>
                <a:latin typeface="Arial" panose="020B0604020202020204" pitchFamily="34" charset="0"/>
                <a:cs typeface="Arial" panose="020B0604020202020204" pitchFamily="34" charset="0"/>
              </a:rPr>
              <a:t>quatur</a:t>
            </a:r>
            <a:r>
              <a:rPr lang="es-CO" sz="3600" b="0" i="0" dirty="0">
                <a:solidFill>
                  <a:srgbClr val="000000"/>
                </a:solidFill>
                <a:effectLst/>
                <a:highlight>
                  <a:srgbClr val="FFFFFF"/>
                </a:highlight>
                <a:latin typeface="Arial" panose="020B0604020202020204" pitchFamily="34" charset="0"/>
                <a:cs typeface="Arial" panose="020B0604020202020204" pitchFamily="34" charset="0"/>
              </a:rPr>
              <a:t>? </a:t>
            </a:r>
            <a:endParaRPr lang="es-CO" sz="4800" dirty="0">
              <a:solidFill>
                <a:sysClr val="windowText" lastClr="000000"/>
              </a:solidFill>
              <a:latin typeface="Arial" panose="020B0604020202020204" pitchFamily="34" charset="0"/>
              <a:cs typeface="Arial" panose="020B0604020202020204" pitchFamily="34" charset="0"/>
            </a:endParaRPr>
          </a:p>
        </p:txBody>
      </p:sp>
      <p:sp>
        <p:nvSpPr>
          <p:cNvPr id="22" name="Rectángulo: esquinas redondeadas 21">
            <a:extLst>
              <a:ext uri="{FF2B5EF4-FFF2-40B4-BE49-F238E27FC236}">
                <a16:creationId xmlns:a16="http://schemas.microsoft.com/office/drawing/2014/main" id="{39AFA5EA-7373-EE16-C5DB-927386E14734}"/>
              </a:ext>
            </a:extLst>
          </p:cNvPr>
          <p:cNvSpPr/>
          <p:nvPr/>
        </p:nvSpPr>
        <p:spPr>
          <a:xfrm>
            <a:off x="13702987" y="34307378"/>
            <a:ext cx="5995577" cy="1591475"/>
          </a:xfrm>
          <a:prstGeom prst="roundRect">
            <a:avLst/>
          </a:prstGeom>
          <a:solidFill>
            <a:schemeClr val="accent6">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4400" dirty="0">
              <a:latin typeface="Arial" panose="020B0604020202020204" pitchFamily="34" charset="0"/>
              <a:cs typeface="Arial" panose="020B0604020202020204" pitchFamily="34" charset="0"/>
            </a:endParaRPr>
          </a:p>
        </p:txBody>
      </p:sp>
      <p:sp>
        <p:nvSpPr>
          <p:cNvPr id="23" name="Rectángulo 22">
            <a:extLst>
              <a:ext uri="{FF2B5EF4-FFF2-40B4-BE49-F238E27FC236}">
                <a16:creationId xmlns:a16="http://schemas.microsoft.com/office/drawing/2014/main" id="{B01FDCC9-70FE-1C57-8F73-C0AB80A1C00B}"/>
              </a:ext>
            </a:extLst>
          </p:cNvPr>
          <p:cNvSpPr/>
          <p:nvPr/>
        </p:nvSpPr>
        <p:spPr>
          <a:xfrm>
            <a:off x="13702986" y="36731998"/>
            <a:ext cx="6299233" cy="5564019"/>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457200" indent="-457200" rtl="0">
              <a:spcBef>
                <a:spcPts val="0"/>
              </a:spcBef>
              <a:spcAft>
                <a:spcPts val="0"/>
              </a:spcAft>
              <a:buFont typeface="Arial" panose="020B0604020202020204" pitchFamily="34" charset="0"/>
              <a:buChar char="•"/>
            </a:pP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Donec</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id magna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laoreet</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lacinia ante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hendrerit</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eleifend</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arcu</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Suspendisse</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pulvinar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augue</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ac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massa</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rutrum</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auctor.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Nulla</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vulputate</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dui</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tempor</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ultrices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enim</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finibus</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leo.</a:t>
            </a:r>
            <a:br>
              <a:rPr lang="es-ES" sz="3200" dirty="0">
                <a:latin typeface="Arial" panose="020B0604020202020204" pitchFamily="34" charset="0"/>
                <a:cs typeface="Arial" panose="020B0604020202020204" pitchFamily="34" charset="0"/>
              </a:rPr>
            </a:br>
            <a:endParaRPr lang="es-ES" sz="3200" dirty="0">
              <a:latin typeface="Arial" panose="020B0604020202020204" pitchFamily="34" charset="0"/>
              <a:cs typeface="Arial" panose="020B0604020202020204" pitchFamily="34" charset="0"/>
            </a:endParaRPr>
          </a:p>
          <a:p>
            <a:pPr marL="457200" indent="-457200" rtl="0">
              <a:spcBef>
                <a:spcPts val="0"/>
              </a:spcBef>
              <a:spcAft>
                <a:spcPts val="0"/>
              </a:spcAft>
              <a:buFont typeface="Arial" panose="020B0604020202020204" pitchFamily="34" charset="0"/>
              <a:buChar char="•"/>
            </a:pP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Curabitur</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et mi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fermentum</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ultricies</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arcu</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id,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porttitor</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nibh</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Aenean</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quis libero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sem</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Duis</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tortor mi,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malesuada</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laoreet</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id,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bibendum</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risus</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Cras a porta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enim</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a:t>
            </a:r>
            <a:endParaRPr lang="es-CO" sz="3200" dirty="0">
              <a:latin typeface="Arial" panose="020B0604020202020204" pitchFamily="34" charset="0"/>
              <a:cs typeface="Arial" panose="020B0604020202020204" pitchFamily="34" charset="0"/>
            </a:endParaRPr>
          </a:p>
        </p:txBody>
      </p:sp>
      <p:sp>
        <p:nvSpPr>
          <p:cNvPr id="24" name="Rectángulo: esquinas redondeadas 23">
            <a:extLst>
              <a:ext uri="{FF2B5EF4-FFF2-40B4-BE49-F238E27FC236}">
                <a16:creationId xmlns:a16="http://schemas.microsoft.com/office/drawing/2014/main" id="{F3133DA2-F605-FE07-3DD6-12C0B99531F2}"/>
              </a:ext>
            </a:extLst>
          </p:cNvPr>
          <p:cNvSpPr/>
          <p:nvPr/>
        </p:nvSpPr>
        <p:spPr>
          <a:xfrm>
            <a:off x="13760690" y="18207552"/>
            <a:ext cx="6052487" cy="1782557"/>
          </a:xfrm>
          <a:prstGeom prst="roundRect">
            <a:avLst/>
          </a:prstGeom>
          <a:solidFill>
            <a:schemeClr val="accent6">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4400" dirty="0">
              <a:latin typeface="Arial" panose="020B0604020202020204" pitchFamily="34" charset="0"/>
              <a:cs typeface="Arial" panose="020B0604020202020204" pitchFamily="34" charset="0"/>
            </a:endParaRPr>
          </a:p>
        </p:txBody>
      </p:sp>
      <p:sp>
        <p:nvSpPr>
          <p:cNvPr id="25" name="Rectángulo 24">
            <a:extLst>
              <a:ext uri="{FF2B5EF4-FFF2-40B4-BE49-F238E27FC236}">
                <a16:creationId xmlns:a16="http://schemas.microsoft.com/office/drawing/2014/main" id="{40A56FC0-9D0E-B27C-E673-CE9D71CCEE28}"/>
              </a:ext>
            </a:extLst>
          </p:cNvPr>
          <p:cNvSpPr/>
          <p:nvPr/>
        </p:nvSpPr>
        <p:spPr>
          <a:xfrm>
            <a:off x="13760690" y="20405038"/>
            <a:ext cx="6052487" cy="1352006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s-CO" sz="3200" b="0" i="0" dirty="0">
                <a:solidFill>
                  <a:srgbClr val="000000"/>
                </a:solidFill>
                <a:effectLst/>
                <a:highlight>
                  <a:srgbClr val="FFFFFF"/>
                </a:highlight>
                <a:latin typeface="Arial" panose="020B0604020202020204" pitchFamily="34" charset="0"/>
                <a:cs typeface="Arial" panose="020B0604020202020204" pitchFamily="34" charset="0"/>
              </a:rPr>
              <a:t>Mauris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cursus</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enim</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eget</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dapibus</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egestas</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Lorem</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ipsum</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dolor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sit</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amet</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consectetur</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adipiscing</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elit</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Sed at ultrices odio.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Vivamus</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porta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semper</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tortor. In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ullamcorper</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orci</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justo,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pretium</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rutrum</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nulla</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imperdiet</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sit</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amet</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Pellentesque</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nec</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sodales</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ipsum</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Cras ac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molestie</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felis</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Vestibulum</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pulvinar ex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suscipit</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rhoncus</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Sed porta odio ac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vulputate</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molestie</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Curabitur</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volutpat</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malesuada</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tincidunt</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Pellentesque</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habitant</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morbi</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tristique</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senectus</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et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netus</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et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malesuada</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fames</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ac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turpis</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egestas</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Mauris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scelerisque</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augue</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ultricies</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cursus</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mi quis,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accumsan</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metus</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Nunc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finibus</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aliquet</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interdum</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Suspendisse</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sit</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amet</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purus</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tristique</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pharetra</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dui</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suscipit</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nibh</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Aenean</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lacinia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faucibus</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3200" b="0" i="0" dirty="0" err="1">
                <a:solidFill>
                  <a:srgbClr val="000000"/>
                </a:solidFill>
                <a:effectLst/>
                <a:highlight>
                  <a:srgbClr val="FFFFFF"/>
                </a:highlight>
                <a:latin typeface="Arial" panose="020B0604020202020204" pitchFamily="34" charset="0"/>
                <a:cs typeface="Arial" panose="020B0604020202020204" pitchFamily="34" charset="0"/>
              </a:rPr>
              <a:t>est</a:t>
            </a:r>
            <a:r>
              <a:rPr lang="es-CO" sz="3200" b="0" i="0" dirty="0">
                <a:solidFill>
                  <a:srgbClr val="000000"/>
                </a:solidFill>
                <a:effectLst/>
                <a:highlight>
                  <a:srgbClr val="FFFFFF"/>
                </a:highlight>
                <a:latin typeface="Arial" panose="020B0604020202020204" pitchFamily="34" charset="0"/>
                <a:cs typeface="Arial" panose="020B0604020202020204" pitchFamily="34" charset="0"/>
              </a:rPr>
              <a:t>.</a:t>
            </a:r>
            <a:endParaRPr lang="es-CO" sz="3200" dirty="0">
              <a:solidFill>
                <a:sysClr val="windowText" lastClr="000000"/>
              </a:solidFill>
              <a:latin typeface="Arial" panose="020B0604020202020204" pitchFamily="34" charset="0"/>
              <a:cs typeface="Arial" panose="020B0604020202020204" pitchFamily="34" charset="0"/>
            </a:endParaRPr>
          </a:p>
        </p:txBody>
      </p:sp>
      <p:sp>
        <p:nvSpPr>
          <p:cNvPr id="26" name="CuadroTexto 25">
            <a:extLst>
              <a:ext uri="{FF2B5EF4-FFF2-40B4-BE49-F238E27FC236}">
                <a16:creationId xmlns:a16="http://schemas.microsoft.com/office/drawing/2014/main" id="{9AE38924-03CB-44C6-4602-687C62029FCC}"/>
              </a:ext>
            </a:extLst>
          </p:cNvPr>
          <p:cNvSpPr txBox="1"/>
          <p:nvPr/>
        </p:nvSpPr>
        <p:spPr>
          <a:xfrm>
            <a:off x="15078485" y="18658714"/>
            <a:ext cx="9486900" cy="923330"/>
          </a:xfrm>
          <a:prstGeom prst="rect">
            <a:avLst/>
          </a:prstGeom>
          <a:noFill/>
        </p:spPr>
        <p:txBody>
          <a:bodyPr wrap="square" rtlCol="0">
            <a:spAutoFit/>
          </a:bodyPr>
          <a:lstStyle/>
          <a:p>
            <a:r>
              <a:rPr lang="es-CO" sz="5400" b="1" dirty="0">
                <a:latin typeface="Arial" panose="020B0604020202020204" pitchFamily="34" charset="0"/>
                <a:cs typeface="Arial" panose="020B0604020202020204" pitchFamily="34" charset="0"/>
              </a:rPr>
              <a:t>Loren </a:t>
            </a:r>
            <a:r>
              <a:rPr lang="es-CO" sz="5400" b="1" dirty="0" err="1">
                <a:latin typeface="Arial" panose="020B0604020202020204" pitchFamily="34" charset="0"/>
                <a:cs typeface="Arial" panose="020B0604020202020204" pitchFamily="34" charset="0"/>
              </a:rPr>
              <a:t>Ipsum</a:t>
            </a:r>
            <a:r>
              <a:rPr lang="es-CO" sz="5400" b="1" dirty="0">
                <a:latin typeface="Arial" panose="020B0604020202020204" pitchFamily="34" charset="0"/>
                <a:cs typeface="Arial" panose="020B0604020202020204" pitchFamily="34" charset="0"/>
              </a:rPr>
              <a:t> </a:t>
            </a:r>
          </a:p>
        </p:txBody>
      </p:sp>
      <p:sp>
        <p:nvSpPr>
          <p:cNvPr id="27" name="CuadroTexto 26">
            <a:extLst>
              <a:ext uri="{FF2B5EF4-FFF2-40B4-BE49-F238E27FC236}">
                <a16:creationId xmlns:a16="http://schemas.microsoft.com/office/drawing/2014/main" id="{86C953F1-6C6E-A3C0-DD54-F9B2FEC12849}"/>
              </a:ext>
            </a:extLst>
          </p:cNvPr>
          <p:cNvSpPr txBox="1"/>
          <p:nvPr/>
        </p:nvSpPr>
        <p:spPr>
          <a:xfrm>
            <a:off x="14178343" y="34641450"/>
            <a:ext cx="9486900" cy="923330"/>
          </a:xfrm>
          <a:prstGeom prst="rect">
            <a:avLst/>
          </a:prstGeom>
          <a:noFill/>
        </p:spPr>
        <p:txBody>
          <a:bodyPr wrap="square" rtlCol="0">
            <a:spAutoFit/>
          </a:bodyPr>
          <a:lstStyle/>
          <a:p>
            <a:r>
              <a:rPr lang="es-CO" sz="5400" b="1" dirty="0">
                <a:latin typeface="Arial" panose="020B0604020202020204" pitchFamily="34" charset="0"/>
                <a:cs typeface="Arial" panose="020B0604020202020204" pitchFamily="34" charset="0"/>
              </a:rPr>
              <a:t>Loren </a:t>
            </a:r>
            <a:r>
              <a:rPr lang="es-CO" sz="5400" b="1" dirty="0" err="1">
                <a:latin typeface="Arial" panose="020B0604020202020204" pitchFamily="34" charset="0"/>
                <a:cs typeface="Arial" panose="020B0604020202020204" pitchFamily="34" charset="0"/>
              </a:rPr>
              <a:t>Ipsum</a:t>
            </a:r>
            <a:endParaRPr lang="es-CO" sz="5400" b="1" dirty="0">
              <a:latin typeface="Arial" panose="020B0604020202020204" pitchFamily="34" charset="0"/>
              <a:cs typeface="Arial" panose="020B0604020202020204" pitchFamily="34" charset="0"/>
            </a:endParaRPr>
          </a:p>
        </p:txBody>
      </p:sp>
      <p:sp>
        <p:nvSpPr>
          <p:cNvPr id="28" name="CuadroTexto 27">
            <a:extLst>
              <a:ext uri="{FF2B5EF4-FFF2-40B4-BE49-F238E27FC236}">
                <a16:creationId xmlns:a16="http://schemas.microsoft.com/office/drawing/2014/main" id="{ACF60C14-F01C-2A9F-B245-777448008D48}"/>
              </a:ext>
            </a:extLst>
          </p:cNvPr>
          <p:cNvSpPr txBox="1"/>
          <p:nvPr/>
        </p:nvSpPr>
        <p:spPr>
          <a:xfrm>
            <a:off x="342249" y="43103800"/>
            <a:ext cx="19621681" cy="369332"/>
          </a:xfrm>
          <a:prstGeom prst="rect">
            <a:avLst/>
          </a:prstGeom>
          <a:noFill/>
        </p:spPr>
        <p:txBody>
          <a:bodyPr wrap="square" rtlCol="0">
            <a:spAutoFit/>
          </a:bodyPr>
          <a:lstStyle/>
          <a:p>
            <a:endParaRPr lang="es-CO" dirty="0">
              <a:latin typeface="Arial" panose="020B0604020202020204" pitchFamily="34" charset="0"/>
              <a:cs typeface="Arial" panose="020B0604020202020204" pitchFamily="34" charset="0"/>
            </a:endParaRPr>
          </a:p>
        </p:txBody>
      </p:sp>
      <p:sp>
        <p:nvSpPr>
          <p:cNvPr id="29" name="Rectangle 1">
            <a:extLst>
              <a:ext uri="{FF2B5EF4-FFF2-40B4-BE49-F238E27FC236}">
                <a16:creationId xmlns:a16="http://schemas.microsoft.com/office/drawing/2014/main" id="{97351668-61DE-544A-0137-856F33B574A3}"/>
              </a:ext>
            </a:extLst>
          </p:cNvPr>
          <p:cNvSpPr>
            <a:spLocks noChangeArrowheads="1"/>
          </p:cNvSpPr>
          <p:nvPr/>
        </p:nvSpPr>
        <p:spPr bwMode="auto">
          <a:xfrm>
            <a:off x="446008" y="43389251"/>
            <a:ext cx="19316953" cy="30162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Lorem</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ipsum</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dolor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sit</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amet</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consectetur</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adipiscing</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elit</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sed do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eiusmod</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tempor</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incididunt</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ut labore et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dolore</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magna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aliqua</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Ut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enim</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ad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minim</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veniam</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quis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nostrud</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exercitation</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ullamco</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laboris</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nisi</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ut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aliquip</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ex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ea</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commodo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consequat</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Duis</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aute</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irure</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dolor in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reprehenderit</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in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voluptate</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velit</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esse</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cillum</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dolore</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eu</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fugiat</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nulla</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pariatur</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Excepteur</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sint</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occaecat</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cupidatat</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non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proident</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sunt in culpa qui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officia</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deserunt</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mollit</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anim</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id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est</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laborum</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lang="en-US" sz="1400" b="0" i="0" dirty="0">
              <a:solidFill>
                <a:srgbClr val="000000"/>
              </a:solidFill>
              <a:effectLst/>
              <a:highlight>
                <a:srgbClr val="FFFFFF"/>
              </a:highligh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sz="1400" b="0" i="0" dirty="0">
                <a:solidFill>
                  <a:srgbClr val="000000"/>
                </a:solidFill>
                <a:effectLst/>
                <a:highlight>
                  <a:srgbClr val="FFFFFF"/>
                </a:highlight>
                <a:latin typeface="Arial" panose="020B0604020202020204" pitchFamily="34" charset="0"/>
                <a:cs typeface="Arial" panose="020B0604020202020204" pitchFamily="34" charset="0"/>
              </a:rPr>
              <a:t>On the other hand, we denounce with righteous indignation and dislike men who are so beguiled and demoralized by the charms of pleasure of the moment, so blinded by desire, that they cannot foresee the pain and trouble that are bound to ensue; and equal blame belongs to those who fail in their duty through weakness of will, which is the same as saying through shrinking from toil and pain. These cases are perfectly simple and easy to distinguish. In a free hour, when our power of choice is </a:t>
            </a:r>
            <a:r>
              <a:rPr lang="en-US" sz="1400" b="0" i="0" dirty="0" err="1">
                <a:solidFill>
                  <a:srgbClr val="000000"/>
                </a:solidFill>
                <a:effectLst/>
                <a:highlight>
                  <a:srgbClr val="FFFFFF"/>
                </a:highlight>
                <a:latin typeface="Arial" panose="020B0604020202020204" pitchFamily="34" charset="0"/>
                <a:cs typeface="Arial" panose="020B0604020202020204" pitchFamily="34" charset="0"/>
              </a:rPr>
              <a:t>untrammelled</a:t>
            </a:r>
            <a:r>
              <a:rPr lang="en-US" sz="1400" b="0" i="0" dirty="0">
                <a:solidFill>
                  <a:srgbClr val="000000"/>
                </a:solidFill>
                <a:effectLst/>
                <a:highlight>
                  <a:srgbClr val="FFFFFF"/>
                </a:highlight>
                <a:latin typeface="Arial" panose="020B0604020202020204" pitchFamily="34" charset="0"/>
                <a:cs typeface="Arial" panose="020B0604020202020204" pitchFamily="34" charset="0"/>
              </a:rPr>
              <a:t> and when nothing prevents our being able to do what we like best, every pleasure is to be welcomed and every pain avoided. But in certain circumstances and owing to the claims of duty or the obligations of business it will frequently occur that pleasures have to be repudiated and annoyances accepted. The wise man therefore always holds in these matters to this principle of selection: he rejects pleasures to secure other greater pleasures, or else he endures pains to avoid worse pains.</a:t>
            </a:r>
          </a:p>
          <a:p>
            <a:pPr marL="0" marR="0" lvl="0" indent="0" algn="l" defTabSz="914400" rtl="0" eaLnBrk="0" fontAlgn="base" latinLnBrk="0" hangingPunct="0">
              <a:lnSpc>
                <a:spcPct val="100000"/>
              </a:lnSpc>
              <a:spcBef>
                <a:spcPct val="0"/>
              </a:spcBef>
              <a:spcAft>
                <a:spcPct val="0"/>
              </a:spcAft>
              <a:buClrTx/>
              <a:buSzTx/>
              <a:buFontTx/>
              <a:buNone/>
              <a:tabLst/>
            </a:pPr>
            <a:endParaRPr lang="en-US" sz="1400" dirty="0">
              <a:solidFill>
                <a:srgbClr val="000000"/>
              </a:solidFill>
              <a:highlight>
                <a:srgbClr val="FFFFFF"/>
              </a:highligh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s-CO" sz="1400" b="0" i="0" dirty="0">
                <a:solidFill>
                  <a:srgbClr val="000000"/>
                </a:solidFill>
                <a:effectLst/>
                <a:highlight>
                  <a:srgbClr val="FFFFFF"/>
                </a:highlight>
                <a:latin typeface="Arial" panose="020B0604020202020204" pitchFamily="34" charset="0"/>
                <a:cs typeface="Arial" panose="020B0604020202020204" pitchFamily="34" charset="0"/>
              </a:rPr>
              <a:t>In vitae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diam</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pharetra</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porta odio vitae,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fermentum</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ligula</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Suspendisse</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fringilla</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nunc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eget</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ipsum</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malesuada</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eget</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posuere</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mi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dictum</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Quisque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ultricies</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odio et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aliquam</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ultrices. Sed vitae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nibh</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eu</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arcu</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vehicula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dignissim</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Aenean</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interdum</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ipsum</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vitae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congue</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interdum</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Sed non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lorem</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eu</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ligula</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molestie</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facilisis</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nec</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urna.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Nullam</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et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euismod</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augue</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Pellentesque</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commodo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aliquam</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tincidunt</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Duis</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ultricies</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elit</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vel</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laoreet</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posuere</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orci</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velit</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aliquam</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purus</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non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volutpat</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lorem</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turpis</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dignissim</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nulla</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Vivamus</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molestie</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mauris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mauris</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vel</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feugiat</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nulla</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egestas</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id. Ut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finibus</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turpis</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id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iaculis</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hendrerit</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Aliquam</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sed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elit</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quis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orci</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fringilla</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commodo at et mi.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Duis</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dui</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urna,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eleifend</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sit</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amet</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nulla</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eget</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ultrices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fringilla</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risus</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Curabitur</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pulvinar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fringilla</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gravida</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Vivamus</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mollis</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est</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at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elit</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 commodo </a:t>
            </a:r>
            <a:r>
              <a:rPr lang="es-CO" sz="1400" b="0" i="0" dirty="0" err="1">
                <a:solidFill>
                  <a:srgbClr val="000000"/>
                </a:solidFill>
                <a:effectLst/>
                <a:highlight>
                  <a:srgbClr val="FFFFFF"/>
                </a:highlight>
                <a:latin typeface="Arial" panose="020B0604020202020204" pitchFamily="34" charset="0"/>
                <a:cs typeface="Arial" panose="020B0604020202020204" pitchFamily="34" charset="0"/>
              </a:rPr>
              <a:t>mattis</a:t>
            </a:r>
            <a:r>
              <a:rPr lang="es-CO" sz="1400" b="0" i="0" dirty="0">
                <a:solidFill>
                  <a:srgbClr val="000000"/>
                </a:solidFill>
                <a:effectLst/>
                <a:highlight>
                  <a:srgbClr val="FFFFFF"/>
                </a:highlight>
                <a:latin typeface="Arial" panose="020B0604020202020204" pitchFamily="34" charset="0"/>
                <a:cs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lang="es-CO" sz="1400" b="0" i="0" dirty="0">
              <a:solidFill>
                <a:srgbClr val="000000"/>
              </a:solidFill>
              <a:effectLst/>
              <a:highlight>
                <a:srgbClr val="FFFFFF"/>
              </a:highlight>
              <a:latin typeface="Arial" panose="020B0604020202020204" pitchFamily="34" charset="0"/>
              <a:cs typeface="Arial" panose="020B0604020202020204" pitchFamily="34" charset="0"/>
            </a:endParaRPr>
          </a:p>
        </p:txBody>
      </p:sp>
      <p:sp>
        <p:nvSpPr>
          <p:cNvPr id="30" name="Rectángulo 29">
            <a:extLst>
              <a:ext uri="{FF2B5EF4-FFF2-40B4-BE49-F238E27FC236}">
                <a16:creationId xmlns:a16="http://schemas.microsoft.com/office/drawing/2014/main" id="{E1B77BBE-32D4-C45F-E84B-E1AC10CEC0A7}"/>
              </a:ext>
            </a:extLst>
          </p:cNvPr>
          <p:cNvSpPr/>
          <p:nvPr/>
        </p:nvSpPr>
        <p:spPr>
          <a:xfrm>
            <a:off x="1007763" y="37871400"/>
            <a:ext cx="5361142" cy="484070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dirty="0">
                <a:latin typeface="Arial" panose="020B0604020202020204" pitchFamily="34" charset="0"/>
                <a:cs typeface="Arial" panose="020B0604020202020204" pitchFamily="34" charset="0"/>
              </a:rPr>
              <a:t>LOGO o IMAGEN</a:t>
            </a:r>
            <a:endParaRPr lang="es-CO" dirty="0">
              <a:latin typeface="Arial" panose="020B0604020202020204" pitchFamily="34" charset="0"/>
              <a:cs typeface="Arial" panose="020B0604020202020204" pitchFamily="34" charset="0"/>
            </a:endParaRPr>
          </a:p>
        </p:txBody>
      </p:sp>
      <p:sp>
        <p:nvSpPr>
          <p:cNvPr id="31" name="Rectángulo 30">
            <a:extLst>
              <a:ext uri="{FF2B5EF4-FFF2-40B4-BE49-F238E27FC236}">
                <a16:creationId xmlns:a16="http://schemas.microsoft.com/office/drawing/2014/main" id="{E9861755-DD94-7937-B4D8-681106B5131B}"/>
              </a:ext>
            </a:extLst>
          </p:cNvPr>
          <p:cNvSpPr/>
          <p:nvPr/>
        </p:nvSpPr>
        <p:spPr>
          <a:xfrm>
            <a:off x="13401749" y="7901737"/>
            <a:ext cx="6261690" cy="25440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dirty="0">
                <a:latin typeface="Arial" panose="020B0604020202020204" pitchFamily="34" charset="0"/>
                <a:cs typeface="Arial" panose="020B0604020202020204" pitchFamily="34" charset="0"/>
              </a:rPr>
              <a:t>LOGO o IMAGEN</a:t>
            </a:r>
            <a:endParaRPr lang="es-CO" dirty="0">
              <a:latin typeface="Arial" panose="020B0604020202020204" pitchFamily="34" charset="0"/>
              <a:cs typeface="Arial" panose="020B0604020202020204" pitchFamily="34" charset="0"/>
            </a:endParaRPr>
          </a:p>
        </p:txBody>
      </p:sp>
      <p:sp>
        <p:nvSpPr>
          <p:cNvPr id="32" name="Rectángulo 31">
            <a:extLst>
              <a:ext uri="{FF2B5EF4-FFF2-40B4-BE49-F238E27FC236}">
                <a16:creationId xmlns:a16="http://schemas.microsoft.com/office/drawing/2014/main" id="{AB299616-11B6-0161-9C5E-2B4AF8FDD49F}"/>
              </a:ext>
            </a:extLst>
          </p:cNvPr>
          <p:cNvSpPr/>
          <p:nvPr/>
        </p:nvSpPr>
        <p:spPr>
          <a:xfrm>
            <a:off x="7102516" y="17996727"/>
            <a:ext cx="6299233" cy="905241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dirty="0">
                <a:latin typeface="Arial" panose="020B0604020202020204" pitchFamily="34" charset="0"/>
                <a:cs typeface="Arial" panose="020B0604020202020204" pitchFamily="34" charset="0"/>
              </a:rPr>
              <a:t>IMAGEN O GRAFICA</a:t>
            </a:r>
            <a:endParaRPr lang="es-CO" dirty="0">
              <a:latin typeface="Arial" panose="020B0604020202020204" pitchFamily="34" charset="0"/>
              <a:cs typeface="Arial" panose="020B0604020202020204" pitchFamily="34" charset="0"/>
            </a:endParaRPr>
          </a:p>
        </p:txBody>
      </p:sp>
      <p:sp>
        <p:nvSpPr>
          <p:cNvPr id="33" name="Rectángulo 32">
            <a:extLst>
              <a:ext uri="{FF2B5EF4-FFF2-40B4-BE49-F238E27FC236}">
                <a16:creationId xmlns:a16="http://schemas.microsoft.com/office/drawing/2014/main" id="{69FB7B1F-C25F-BFED-EBFD-FB56EAB1A643}"/>
              </a:ext>
            </a:extLst>
          </p:cNvPr>
          <p:cNvSpPr/>
          <p:nvPr/>
        </p:nvSpPr>
        <p:spPr>
          <a:xfrm>
            <a:off x="7166076" y="27181041"/>
            <a:ext cx="6299233" cy="674406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dirty="0">
                <a:latin typeface="Arial" panose="020B0604020202020204" pitchFamily="34" charset="0"/>
                <a:cs typeface="Arial" panose="020B0604020202020204" pitchFamily="34" charset="0"/>
              </a:rPr>
              <a:t>IMAGEN O GRAFICA</a:t>
            </a:r>
            <a:endParaRPr lang="es-CO" dirty="0">
              <a:latin typeface="Arial" panose="020B0604020202020204" pitchFamily="34" charset="0"/>
              <a:cs typeface="Arial" panose="020B0604020202020204" pitchFamily="34" charset="0"/>
            </a:endParaRPr>
          </a:p>
        </p:txBody>
      </p:sp>
      <p:sp>
        <p:nvSpPr>
          <p:cNvPr id="34" name="Rectángulo 33">
            <a:extLst>
              <a:ext uri="{FF2B5EF4-FFF2-40B4-BE49-F238E27FC236}">
                <a16:creationId xmlns:a16="http://schemas.microsoft.com/office/drawing/2014/main" id="{A2A68DB5-76DA-B311-58A7-FD910229C3D1}"/>
              </a:ext>
            </a:extLst>
          </p:cNvPr>
          <p:cNvSpPr/>
          <p:nvPr/>
        </p:nvSpPr>
        <p:spPr>
          <a:xfrm>
            <a:off x="7166076" y="34098068"/>
            <a:ext cx="6299233" cy="861403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dirty="0">
                <a:latin typeface="Arial" panose="020B0604020202020204" pitchFamily="34" charset="0"/>
                <a:cs typeface="Arial" panose="020B0604020202020204" pitchFamily="34" charset="0"/>
              </a:rPr>
              <a:t>IMAGEN O GRAFICA</a:t>
            </a:r>
            <a:endParaRPr lang="es-CO"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6592026"/>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89</TotalTime>
  <Words>927</Words>
  <Application>Microsoft Office PowerPoint</Application>
  <PresentationFormat>Personalizado</PresentationFormat>
  <Paragraphs>25</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Calibri Light</vt:lpstr>
      <vt:lpstr>Tema de Office</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Entorno Digital</dc:creator>
  <cp:lastModifiedBy>MAk! User</cp:lastModifiedBy>
  <cp:revision>4</cp:revision>
  <dcterms:created xsi:type="dcterms:W3CDTF">2022-07-21T17:01:47Z</dcterms:created>
  <dcterms:modified xsi:type="dcterms:W3CDTF">2024-07-05T01:02:13Z</dcterms:modified>
</cp:coreProperties>
</file>